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9" r:id="rId3"/>
    <p:sldId id="297" r:id="rId4"/>
    <p:sldId id="295" r:id="rId5"/>
    <p:sldId id="296" r:id="rId6"/>
    <p:sldId id="298" r:id="rId7"/>
    <p:sldId id="303" r:id="rId8"/>
    <p:sldId id="305" r:id="rId9"/>
    <p:sldId id="284" r:id="rId10"/>
    <p:sldId id="285" r:id="rId11"/>
    <p:sldId id="311" r:id="rId12"/>
    <p:sldId id="288" r:id="rId13"/>
    <p:sldId id="310" r:id="rId14"/>
    <p:sldId id="302" r:id="rId15"/>
    <p:sldId id="307" r:id="rId16"/>
    <p:sldId id="308" r:id="rId17"/>
    <p:sldId id="306" r:id="rId18"/>
    <p:sldId id="290" r:id="rId19"/>
    <p:sldId id="291" r:id="rId20"/>
    <p:sldId id="279" r:id="rId21"/>
  </p:sldIdLst>
  <p:sldSz cx="9144000" cy="6858000" type="screen4x3"/>
  <p:notesSz cx="6858000" cy="9144000"/>
  <p:embeddedFontLst>
    <p:embeddedFont>
      <p:font typeface="Raleway" charset="0"/>
      <p:regular r:id="rId23"/>
      <p:bold r:id="rId24"/>
      <p:italic r:id="rId25"/>
      <p:boldItalic r:id="rId26"/>
    </p:embeddedFont>
    <p:embeddedFont>
      <p:font typeface="La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5B434-876E-2880-1BB9-F903B96402AD}" v="6" dt="2018-10-11T21:24:52.770"/>
  </p1510:revLst>
</p1510:revInfo>
</file>

<file path=ppt/tableStyles.xml><?xml version="1.0" encoding="utf-8"?>
<a:tblStyleLst xmlns:a="http://schemas.openxmlformats.org/drawingml/2006/main" def="{CF14B86A-EA58-494D-A54F-9D1787A8A117}">
  <a:tblStyle styleId="{CF14B86A-EA58-494D-A54F-9D1787A8A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691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1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5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3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2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2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68206" y="2133600"/>
            <a:ext cx="8169357" cy="95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 IT DOWN- </a:t>
            </a:r>
            <a:r>
              <a:rPr lang="en-US" sz="2400" dirty="0"/>
              <a:t>Student Mart Website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xmlns="" id="{1AC762B7-4705-4B11-A42B-A4EC83DC4451}"/>
              </a:ext>
            </a:extLst>
          </p:cNvPr>
          <p:cNvSpPr txBox="1">
            <a:spLocks/>
          </p:cNvSpPr>
          <p:nvPr/>
        </p:nvSpPr>
        <p:spPr>
          <a:xfrm>
            <a:off x="468207" y="3768834"/>
            <a:ext cx="7015806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Sprint 1 presentation</a:t>
            </a:r>
            <a:br>
              <a:rPr lang="en-US" dirty="0"/>
            </a:br>
            <a:r>
              <a:rPr lang="en-US" dirty="0"/>
              <a:t>Team2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393509" y="528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NO CHANGE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DBFCF2F-25C1-44E3-B3CA-7EF88951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4" y="2336489"/>
            <a:ext cx="7812438" cy="37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241F6-86A5-48C9-8562-81D6F4D5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43" y="117412"/>
            <a:ext cx="6148124" cy="707572"/>
          </a:xfrm>
        </p:spPr>
        <p:txBody>
          <a:bodyPr/>
          <a:lstStyle/>
          <a:p>
            <a:r>
              <a:rPr lang="en-US" dirty="0"/>
              <a:t>General 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652570-45B5-4A43-9BA4-C56FD8E089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90" y="702732"/>
            <a:ext cx="3512820" cy="59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Retrospection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3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4C101-E2B2-4995-B91E-38EFA8E4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224" y="371412"/>
            <a:ext cx="6462600" cy="1143000"/>
          </a:xfrm>
        </p:spPr>
        <p:txBody>
          <a:bodyPr/>
          <a:lstStyle/>
          <a:p>
            <a:r>
              <a:rPr lang="en-US" dirty="0"/>
              <a:t>What worked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EA8D0E-4026-4700-9533-457EB5BD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605" y="1565355"/>
            <a:ext cx="8288980" cy="5002495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1) Everybody took significant amount of tasks and contributed to the completion of the project.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2) We challenged ourselves by taking a few components which we weren't familiar with and trained in them.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4D321-9C1B-426B-A5BD-6F2FC959E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9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6CC930-DAA6-462D-9F11-B61C10D3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54" y="1897973"/>
            <a:ext cx="7198014" cy="4282693"/>
          </a:xfrm>
        </p:spPr>
        <p:txBody>
          <a:bodyPr/>
          <a:lstStyle/>
          <a:p>
            <a:pPr marL="38100" indent="0">
              <a:buNone/>
            </a:pPr>
            <a:r>
              <a:rPr lang="en-US" sz="1600" dirty="0"/>
              <a:t>1) Could have created more user-responsive UI and made it more interactive using HTML5 and bootstrap.</a:t>
            </a:r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r>
              <a:rPr lang="en-US" sz="1600" dirty="0"/>
              <a:t>2) Should have asked for help from my teammates if I got stuck with a part of the code for a long time, instead of sliding into depression.</a:t>
            </a:r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r>
              <a:rPr lang="en-US" sz="1600" dirty="0"/>
              <a:t>3) Better time management to get all my tasks done and still have time left for workout, healthy social life and enough sleep. </a:t>
            </a:r>
          </a:p>
          <a:p>
            <a:pPr marL="381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2555E-0C8B-4CE8-ACAD-2A0FF4376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2311401" y="787401"/>
            <a:ext cx="54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2"/>
                </a:solidFill>
              </a:rPr>
              <a:t>What could have been done better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97D90A-441E-46A9-955E-F4B77A12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DE81902-5409-426F-A5CA-325EF799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5" y="1228285"/>
            <a:ext cx="9020627" cy="505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0E9C8F-9EED-4735-8F9E-A355D6294712}"/>
              </a:ext>
            </a:extLst>
          </p:cNvPr>
          <p:cNvSpPr txBox="1"/>
          <p:nvPr/>
        </p:nvSpPr>
        <p:spPr>
          <a:xfrm>
            <a:off x="1966687" y="279400"/>
            <a:ext cx="477519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Seller Front End</a:t>
            </a:r>
          </a:p>
        </p:txBody>
      </p:sp>
    </p:spTree>
    <p:extLst>
      <p:ext uri="{BB962C8B-B14F-4D97-AF65-F5344CB8AC3E}">
        <p14:creationId xmlns:p14="http://schemas.microsoft.com/office/powerpoint/2010/main" val="19831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F141A7-C9B9-4F27-8B12-9AC433FEB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F1CCCF6-2A82-4605-9950-3124A0DA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9" y="1339472"/>
            <a:ext cx="8440055" cy="515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ABF2A1-7129-471C-A125-FDF834A38552}"/>
              </a:ext>
            </a:extLst>
          </p:cNvPr>
          <p:cNvSpPr txBox="1"/>
          <p:nvPr/>
        </p:nvSpPr>
        <p:spPr>
          <a:xfrm>
            <a:off x="2256972" y="448733"/>
            <a:ext cx="449700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Admin Front End</a:t>
            </a:r>
          </a:p>
        </p:txBody>
      </p:sp>
    </p:spTree>
    <p:extLst>
      <p:ext uri="{BB962C8B-B14F-4D97-AF65-F5344CB8AC3E}">
        <p14:creationId xmlns:p14="http://schemas.microsoft.com/office/powerpoint/2010/main" val="333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2 Backlog 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285821B3-F2B3-48F9-9D21-BBC70ACE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8" y="82061"/>
            <a:ext cx="8427961" cy="63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F8986689-5740-43D9-B7A4-F2A777D6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" y="839627"/>
            <a:ext cx="8899675" cy="47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ECEFD"/>
                </a:solidFill>
              </a:rPr>
              <a:t>1</a:t>
            </a:r>
            <a:r>
              <a:rPr lang="en" sz="7200" dirty="0">
                <a:solidFill>
                  <a:srgbClr val="7ECEFD"/>
                </a:solidFill>
              </a:rPr>
              <a:t>.</a:t>
            </a:r>
            <a:endParaRPr sz="7200" dirty="0">
              <a:solidFill>
                <a:srgbClr val="7ECEFD"/>
              </a:solidFill>
            </a:endParaRPr>
          </a:p>
          <a:p>
            <a:pPr lvl="0"/>
            <a:r>
              <a:rPr lang="en-US" altLang="zh-CN" dirty="0"/>
              <a:t> Sprint 1 Status 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0921F-0855-4A39-B0E7-A4D7500D1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6E2D36-6F6B-4BA1-85CE-DFFBAD727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E4839D-0A3B-44A2-8E6E-C5B5E9723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919AA738-29C0-42E4-AED7-C80B5D7D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A7248-5082-4D04-8C22-40BC58AB3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6727C4-A83F-4C44-AF5D-FF2A5416D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08269C-4C1F-4FDA-8DDF-397FE036B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061373AA-85E9-4613-8AB4-1BB52C11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B2462-E55C-4760-AA3F-F8A0E502D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E0911F-4E1A-41DF-902B-B314050A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B74403-CDAA-4A8E-AD55-908358C6B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63863191-03C3-4877-840A-D503AA04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74F68-FD04-44AF-85CD-0C946CBC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52" y="1046742"/>
            <a:ext cx="7457924" cy="1098977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2.</a:t>
            </a:r>
            <a:br>
              <a:rPr lang="en-US" sz="4000" dirty="0"/>
            </a:br>
            <a:r>
              <a:rPr lang="en-US" sz="4000" dirty="0"/>
              <a:t>Agile Principles and 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D773B3-5552-4731-B35A-399EE2577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982C15-2D73-4203-A5ED-CAF4C53B893B}"/>
              </a:ext>
            </a:extLst>
          </p:cNvPr>
          <p:cNvSpPr txBox="1"/>
          <p:nvPr/>
        </p:nvSpPr>
        <p:spPr>
          <a:xfrm>
            <a:off x="3200400" y="3194352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D0E7FE-A5F0-4854-A94A-7C038BB2152A}"/>
              </a:ext>
            </a:extLst>
          </p:cNvPr>
          <p:cNvSpPr txBox="1"/>
          <p:nvPr/>
        </p:nvSpPr>
        <p:spPr>
          <a:xfrm>
            <a:off x="454780" y="2795209"/>
            <a:ext cx="8319104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1) We have 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been mostly coding and documenting only the necessary things.</a:t>
            </a:r>
            <a:endParaRPr lang="en-US" dirty="0"/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2) We have been having a stand up meeting every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days at the library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lang="en-US" sz="20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analyse</a:t>
            </a:r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our performance and upgrade efficiency.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3) Used an Excel sheet as a Scrum Board to track our progress.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Burndown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C68DB2-F2FC-489C-B875-488C0F081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11CEC02-593B-44E7-8F8D-9C599D5F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8" y="306230"/>
            <a:ext cx="8899678" cy="59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Software Architecture and Other System Models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4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215</Words>
  <Application>Microsoft Office PowerPoint</Application>
  <PresentationFormat>On-screen Show (4:3)</PresentationFormat>
  <Paragraphs>51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Raleway</vt:lpstr>
      <vt:lpstr>Lato</vt:lpstr>
      <vt:lpstr>Times New Roman</vt:lpstr>
      <vt:lpstr>Antonio template</vt:lpstr>
      <vt:lpstr>SELL IT DOWN- Student Mart Website </vt:lpstr>
      <vt:lpstr>1.  Sprint 1 Status </vt:lpstr>
      <vt:lpstr>PowerPoint Presentation</vt:lpstr>
      <vt:lpstr>PowerPoint Presentation</vt:lpstr>
      <vt:lpstr>PowerPoint Presentation</vt:lpstr>
      <vt:lpstr>  2. Agile Principles and Tools Used</vt:lpstr>
      <vt:lpstr> Sprint Burndown</vt:lpstr>
      <vt:lpstr>PowerPoint Presentation</vt:lpstr>
      <vt:lpstr>3. Software Architecture and Other System Models</vt:lpstr>
      <vt:lpstr>NO CHANGE</vt:lpstr>
      <vt:lpstr>General Database Design</vt:lpstr>
      <vt:lpstr>4. Sprint Retrospection</vt:lpstr>
      <vt:lpstr>What worked well</vt:lpstr>
      <vt:lpstr>PowerPoint Presentation</vt:lpstr>
      <vt:lpstr>PowerPoint Presentation</vt:lpstr>
      <vt:lpstr>PowerPoint Presentation</vt:lpstr>
      <vt:lpstr>5. Sprint 2 Backlog 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Mart Website</dc:title>
  <dc:creator>yunwei jiang</dc:creator>
  <cp:lastModifiedBy>Shark</cp:lastModifiedBy>
  <cp:revision>346</cp:revision>
  <dcterms:modified xsi:type="dcterms:W3CDTF">2018-10-12T10:30:21Z</dcterms:modified>
</cp:coreProperties>
</file>