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0" r:id="rId3"/>
    <p:sldId id="271" r:id="rId4"/>
    <p:sldId id="257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80" r:id="rId13"/>
    <p:sldId id="281" r:id="rId14"/>
    <p:sldId id="282" r:id="rId15"/>
    <p:sldId id="278" r:id="rId16"/>
    <p:sldId id="258" r:id="rId17"/>
    <p:sldId id="283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84" r:id="rId26"/>
    <p:sldId id="268" r:id="rId27"/>
    <p:sldId id="267" r:id="rId28"/>
    <p:sldId id="269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CF7D1-5D80-4903-8482-071B83620591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BA273-D7AA-4DA6-8043-0E3C2D7E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9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BA273-D7AA-4DA6-8043-0E3C2D7E7D4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46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F7F5-F6AB-418E-9F5D-AA22CEE91D9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514A-BCDE-483E-AE5D-152E9CFC2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82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F7F5-F6AB-418E-9F5D-AA22CEE91D9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514A-BCDE-483E-AE5D-152E9CFC2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7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F7F5-F6AB-418E-9F5D-AA22CEE91D9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514A-BCDE-483E-AE5D-152E9CFC2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23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F7F5-F6AB-418E-9F5D-AA22CEE91D9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514A-BCDE-483E-AE5D-152E9CFC2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3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F7F5-F6AB-418E-9F5D-AA22CEE91D9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514A-BCDE-483E-AE5D-152E9CFC2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64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F7F5-F6AB-418E-9F5D-AA22CEE91D9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514A-BCDE-483E-AE5D-152E9CFC2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9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F7F5-F6AB-418E-9F5D-AA22CEE91D9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514A-BCDE-483E-AE5D-152E9CFC2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F7F5-F6AB-418E-9F5D-AA22CEE91D9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514A-BCDE-483E-AE5D-152E9CFC2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81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F7F5-F6AB-418E-9F5D-AA22CEE91D9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514A-BCDE-483E-AE5D-152E9CFC2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2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F7F5-F6AB-418E-9F5D-AA22CEE91D9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514A-BCDE-483E-AE5D-152E9CFC2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1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F7F5-F6AB-418E-9F5D-AA22CEE91D9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514A-BCDE-483E-AE5D-152E9CFC2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EF7F5-F6AB-418E-9F5D-AA22CEE91D90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C514A-BCDE-483E-AE5D-152E9CFC20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84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ackages.ros.org/ros/ubunt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xxx.xxx.xxx.xxx:11311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freeprog.tistory.com/9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LLF-Ml2sI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fe.naver.com/openrt/383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ebnautes.tistory.com/956" TargetMode="External"/><Relationship Id="rId2" Type="http://schemas.openxmlformats.org/officeDocument/2006/relationships/hyperlink" Target="https://www.raspberrypi.org/forums/viewtopic.php?f=28&amp;t=11301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2.4/doc/tutorials/imgproc/imgtrans/hough_circle/hough_circle.html" TargetMode="External"/><Relationship Id="rId2" Type="http://schemas.openxmlformats.org/officeDocument/2006/relationships/hyperlink" Target="https://opencvproject.wordpress.com/projects-files/detection-shap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2.4/doc/tutorials/imgproc/imgtrans/hough_circle/hough_circle.html" TargetMode="External"/><Relationship Id="rId2" Type="http://schemas.openxmlformats.org/officeDocument/2006/relationships/hyperlink" Target="https://opencvproject.wordpress.com/projects-files/detection-shap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reeprog.tistory.com/9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레퍼런스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김수영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3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9145016" cy="198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4581128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Root</a:t>
            </a:r>
            <a:r>
              <a:rPr lang="ko-KR" altLang="en-US" dirty="0" smtClean="0"/>
              <a:t> 권한임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31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Odroid</a:t>
            </a:r>
            <a:r>
              <a:rPr lang="ko-KR" altLang="en-US" dirty="0" smtClean="0"/>
              <a:t> </a:t>
            </a:r>
            <a:r>
              <a:rPr lang="en-US" altLang="ko-KR" dirty="0" smtClean="0"/>
              <a:t>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OS Botting </a:t>
            </a:r>
          </a:p>
          <a:p>
            <a:pPr marL="0" indent="0">
              <a:buNone/>
            </a:pPr>
            <a:r>
              <a:rPr lang="en-US" altLang="ko-KR" dirty="0" smtClean="0"/>
              <a:t>Environment</a:t>
            </a:r>
          </a:p>
          <a:p>
            <a:pPr>
              <a:buFontTx/>
              <a:buChar char="-"/>
            </a:pPr>
            <a:r>
              <a:rPr lang="en-US" altLang="ko-KR" dirty="0" smtClean="0"/>
              <a:t>Windows 8 LG notebook</a:t>
            </a:r>
          </a:p>
          <a:p>
            <a:pPr>
              <a:buFontTx/>
              <a:buChar char="-"/>
            </a:pPr>
            <a:r>
              <a:rPr lang="en-US" altLang="ko-KR" dirty="0" smtClean="0"/>
              <a:t>SD card or EMMC</a:t>
            </a:r>
          </a:p>
          <a:p>
            <a:pPr>
              <a:buFontTx/>
              <a:buChar char="-"/>
            </a:pPr>
            <a:r>
              <a:rPr lang="en-US" altLang="ko-KR" dirty="0" smtClean="0"/>
              <a:t>ODROID OS image file – Ubuntu mate 16.04 version (xu4 and xu3 is fully compatible)</a:t>
            </a:r>
          </a:p>
          <a:p>
            <a:pPr>
              <a:buFontTx/>
              <a:buChar char="-"/>
            </a:pPr>
            <a:r>
              <a:rPr lang="en-US" altLang="ko-KR" dirty="0" smtClean="0"/>
              <a:t>SD Formatter(</a:t>
            </a:r>
            <a:r>
              <a:rPr lang="en-US" altLang="ko-KR" dirty="0" err="1" smtClean="0"/>
              <a:t>sd</a:t>
            </a:r>
            <a:r>
              <a:rPr lang="en-US" altLang="ko-KR" dirty="0" smtClean="0"/>
              <a:t> </a:t>
            </a:r>
            <a:r>
              <a:rPr lang="ko-KR" altLang="en-US" dirty="0" smtClean="0"/>
              <a:t>카드 포맷용 프로그램</a:t>
            </a:r>
            <a:r>
              <a:rPr lang="en-US" altLang="ko-KR" dirty="0" smtClean="0"/>
              <a:t>) </a:t>
            </a:r>
            <a:r>
              <a:rPr lang="en-US" altLang="ko-KR" dirty="0"/>
              <a:t>&amp; </a:t>
            </a:r>
            <a:r>
              <a:rPr lang="en-US" altLang="ko-KR" dirty="0" smtClean="0"/>
              <a:t>Win32DiskImager_odroid_v13.exe(</a:t>
            </a:r>
            <a:r>
              <a:rPr lang="en-US" altLang="ko-KR" dirty="0" err="1" smtClean="0"/>
              <a:t>emmc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sd</a:t>
            </a:r>
            <a:r>
              <a:rPr lang="ko-KR" altLang="en-US" dirty="0" smtClean="0"/>
              <a:t>카드에 </a:t>
            </a:r>
            <a:r>
              <a:rPr lang="ko-KR" altLang="en-US" dirty="0" err="1" smtClean="0"/>
              <a:t>오드로이드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이미지를 입히는 프로그램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036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ROS </a:t>
            </a:r>
            <a:r>
              <a:rPr lang="ko-KR" altLang="en-US" dirty="0" smtClean="0"/>
              <a:t>설치 다음의 커맨드를 순서대로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92941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sz="4900" dirty="0" smtClean="0"/>
              <a:t>- </a:t>
            </a:r>
            <a:r>
              <a:rPr lang="en-US" altLang="ko-KR" sz="4900" dirty="0" err="1" smtClean="0"/>
              <a:t>sudo</a:t>
            </a:r>
            <a:r>
              <a:rPr lang="en-US" altLang="ko-KR" sz="4900" dirty="0" smtClean="0"/>
              <a:t> </a:t>
            </a:r>
            <a:r>
              <a:rPr lang="en-US" altLang="ko-KR" sz="4900" dirty="0" err="1"/>
              <a:t>sh</a:t>
            </a:r>
            <a:r>
              <a:rPr lang="en-US" altLang="ko-KR" sz="4900" dirty="0"/>
              <a:t> -c 'echo "deb </a:t>
            </a:r>
            <a:r>
              <a:rPr lang="en-US" altLang="ko-KR" sz="4900" dirty="0">
                <a:hlinkClick r:id="rId2"/>
              </a:rPr>
              <a:t>http://packages.ros.org/ros/ubuntu</a:t>
            </a:r>
            <a:r>
              <a:rPr lang="en-US" altLang="ko-KR" sz="4900" dirty="0"/>
              <a:t> $(</a:t>
            </a:r>
            <a:r>
              <a:rPr lang="en-US" altLang="ko-KR" sz="4900" dirty="0" err="1"/>
              <a:t>lsb_release</a:t>
            </a:r>
            <a:r>
              <a:rPr lang="en-US" altLang="ko-KR" sz="4900" dirty="0"/>
              <a:t> -</a:t>
            </a:r>
            <a:r>
              <a:rPr lang="en-US" altLang="ko-KR" sz="4900" dirty="0" err="1"/>
              <a:t>sc</a:t>
            </a:r>
            <a:r>
              <a:rPr lang="en-US" altLang="ko-KR" sz="4900" dirty="0"/>
              <a:t>) main" &gt; /</a:t>
            </a:r>
            <a:r>
              <a:rPr lang="en-US" altLang="ko-KR" sz="4900" dirty="0" err="1"/>
              <a:t>etc</a:t>
            </a:r>
            <a:r>
              <a:rPr lang="en-US" altLang="ko-KR" sz="4900" dirty="0"/>
              <a:t>/apt/</a:t>
            </a:r>
            <a:r>
              <a:rPr lang="en-US" altLang="ko-KR" sz="4900" dirty="0" err="1"/>
              <a:t>sources.list.d</a:t>
            </a:r>
            <a:r>
              <a:rPr lang="en-US" altLang="ko-KR" sz="4900" dirty="0"/>
              <a:t>/</a:t>
            </a:r>
            <a:r>
              <a:rPr lang="en-US" altLang="ko-KR" sz="4900" dirty="0" err="1"/>
              <a:t>ros-latest.list</a:t>
            </a:r>
            <a:r>
              <a:rPr lang="en-US" altLang="ko-KR" sz="4900" dirty="0" smtClean="0"/>
              <a:t>'</a:t>
            </a:r>
            <a:endParaRPr lang="en-US" altLang="ko-KR" sz="4900" dirty="0"/>
          </a:p>
          <a:p>
            <a:pPr marL="0" indent="0">
              <a:buNone/>
            </a:pPr>
            <a:r>
              <a:rPr lang="en-US" altLang="ko-KR" sz="4900" dirty="0" smtClean="0"/>
              <a:t>- </a:t>
            </a:r>
            <a:r>
              <a:rPr lang="en-US" altLang="ko-KR" sz="4900" dirty="0" err="1" smtClean="0"/>
              <a:t>sudo</a:t>
            </a:r>
            <a:r>
              <a:rPr lang="en-US" altLang="ko-KR" sz="4900" dirty="0" smtClean="0"/>
              <a:t> </a:t>
            </a:r>
            <a:r>
              <a:rPr lang="en-US" altLang="ko-KR" sz="4900" dirty="0"/>
              <a:t>apt-key </a:t>
            </a:r>
            <a:r>
              <a:rPr lang="en-US" altLang="ko-KR" sz="4900" dirty="0" err="1"/>
              <a:t>adv</a:t>
            </a:r>
            <a:r>
              <a:rPr lang="en-US" altLang="ko-KR" sz="4900" dirty="0"/>
              <a:t> --</a:t>
            </a:r>
            <a:r>
              <a:rPr lang="en-US" altLang="ko-KR" sz="4900" dirty="0" err="1"/>
              <a:t>keyserver</a:t>
            </a:r>
            <a:r>
              <a:rPr lang="en-US" altLang="ko-KR" sz="4900" dirty="0"/>
              <a:t> hkp://ha.pool.sks-keyservers.net:80 --</a:t>
            </a:r>
            <a:r>
              <a:rPr lang="en-US" altLang="ko-KR" sz="4900" dirty="0" err="1"/>
              <a:t>recv</a:t>
            </a:r>
            <a:r>
              <a:rPr lang="en-US" altLang="ko-KR" sz="4900" dirty="0"/>
              <a:t>-key 0xB01FA116</a:t>
            </a:r>
          </a:p>
          <a:p>
            <a:pPr marL="0" indent="0">
              <a:buNone/>
            </a:pPr>
            <a:endParaRPr lang="en-US" altLang="ko-KR" sz="4900" dirty="0"/>
          </a:p>
          <a:p>
            <a:pPr marL="0" indent="0">
              <a:buNone/>
            </a:pPr>
            <a:r>
              <a:rPr lang="en-US" altLang="ko-KR" sz="4900" dirty="0" smtClean="0"/>
              <a:t>- </a:t>
            </a:r>
            <a:r>
              <a:rPr lang="en-US" altLang="ko-KR" sz="4900" dirty="0" err="1" smtClean="0"/>
              <a:t>sudo</a:t>
            </a:r>
            <a:r>
              <a:rPr lang="en-US" altLang="ko-KR" sz="4900" dirty="0" smtClean="0"/>
              <a:t> </a:t>
            </a:r>
            <a:r>
              <a:rPr lang="en-US" altLang="ko-KR" sz="4900" dirty="0"/>
              <a:t>apt-get update</a:t>
            </a:r>
          </a:p>
          <a:p>
            <a:endParaRPr lang="en-US" altLang="ko-KR" sz="4900" dirty="0"/>
          </a:p>
          <a:p>
            <a:pPr marL="0" indent="0">
              <a:buNone/>
            </a:pPr>
            <a:r>
              <a:rPr lang="en-US" altLang="ko-KR" sz="4900" dirty="0" smtClean="0"/>
              <a:t>- </a:t>
            </a:r>
            <a:r>
              <a:rPr lang="en-US" altLang="ko-KR" sz="4900" dirty="0" err="1" smtClean="0"/>
              <a:t>sudo</a:t>
            </a:r>
            <a:r>
              <a:rPr lang="en-US" altLang="ko-KR" sz="4900" dirty="0" smtClean="0"/>
              <a:t> </a:t>
            </a:r>
            <a:r>
              <a:rPr lang="en-US" altLang="ko-KR" sz="4900" dirty="0"/>
              <a:t>apt-get install </a:t>
            </a:r>
            <a:r>
              <a:rPr lang="en-US" altLang="ko-KR" sz="4900" dirty="0" err="1"/>
              <a:t>ros</a:t>
            </a:r>
            <a:r>
              <a:rPr lang="en-US" altLang="ko-KR" sz="4900" dirty="0"/>
              <a:t>-kinetic-</a:t>
            </a:r>
            <a:r>
              <a:rPr lang="en-US" altLang="ko-KR" sz="4900" dirty="0" err="1"/>
              <a:t>ros</a:t>
            </a:r>
            <a:r>
              <a:rPr lang="en-US" altLang="ko-KR" sz="4900" dirty="0"/>
              <a:t>-base</a:t>
            </a:r>
          </a:p>
          <a:p>
            <a:pPr marL="0" indent="0">
              <a:buNone/>
            </a:pPr>
            <a:endParaRPr lang="en-US" altLang="ko-KR" sz="4900" dirty="0"/>
          </a:p>
          <a:p>
            <a:pPr marL="0" indent="0">
              <a:buNone/>
            </a:pPr>
            <a:r>
              <a:rPr lang="en-US" altLang="ko-KR" sz="4900" dirty="0" smtClean="0"/>
              <a:t>- </a:t>
            </a:r>
            <a:r>
              <a:rPr lang="en-US" altLang="ko-KR" sz="4900" dirty="0" err="1" smtClean="0"/>
              <a:t>sudo</a:t>
            </a:r>
            <a:r>
              <a:rPr lang="en-US" altLang="ko-KR" sz="4900" dirty="0" smtClean="0"/>
              <a:t> </a:t>
            </a:r>
            <a:r>
              <a:rPr lang="en-US" altLang="ko-KR" sz="4900" dirty="0" err="1"/>
              <a:t>rosdep</a:t>
            </a:r>
            <a:r>
              <a:rPr lang="en-US" altLang="ko-KR" sz="4900" dirty="0"/>
              <a:t> </a:t>
            </a:r>
            <a:r>
              <a:rPr lang="en-US" altLang="ko-KR" sz="4900" dirty="0" err="1"/>
              <a:t>init</a:t>
            </a:r>
            <a:endParaRPr lang="en-US" altLang="ko-KR" sz="4900" dirty="0"/>
          </a:p>
          <a:p>
            <a:pPr marL="0" indent="0">
              <a:buNone/>
            </a:pPr>
            <a:r>
              <a:rPr lang="en-US" altLang="ko-KR" sz="4900" dirty="0" smtClean="0"/>
              <a:t>- </a:t>
            </a:r>
            <a:r>
              <a:rPr lang="en-US" altLang="ko-KR" sz="4900" dirty="0" err="1" smtClean="0"/>
              <a:t>rosdep</a:t>
            </a:r>
            <a:r>
              <a:rPr lang="en-US" altLang="ko-KR" sz="4900" dirty="0" smtClean="0"/>
              <a:t> update</a:t>
            </a:r>
          </a:p>
          <a:p>
            <a:pPr marL="0" indent="0">
              <a:buNone/>
            </a:pPr>
            <a:r>
              <a:rPr lang="en-US" altLang="ko-KR" sz="4900" dirty="0"/>
              <a:t/>
            </a:r>
            <a:br>
              <a:rPr lang="en-US" altLang="ko-KR" sz="4900" dirty="0"/>
            </a:br>
            <a:r>
              <a:rPr lang="en-US" altLang="ko-KR" sz="4900" dirty="0" smtClean="0"/>
              <a:t>- </a:t>
            </a:r>
            <a:r>
              <a:rPr lang="en-US" altLang="ko-KR" sz="4900" dirty="0" err="1" smtClean="0"/>
              <a:t>pluma</a:t>
            </a:r>
            <a:r>
              <a:rPr lang="en-US" altLang="ko-KR" sz="4900" dirty="0" smtClean="0"/>
              <a:t> </a:t>
            </a:r>
            <a:r>
              <a:rPr lang="en-US" altLang="ko-KR" sz="4900" dirty="0"/>
              <a:t>~/.</a:t>
            </a:r>
            <a:r>
              <a:rPr lang="en-US" altLang="ko-KR" sz="4900" dirty="0" err="1" smtClean="0"/>
              <a:t>bashrc</a:t>
            </a:r>
            <a:endParaRPr lang="en-US" altLang="ko-KR" sz="4900" dirty="0"/>
          </a:p>
        </p:txBody>
      </p:sp>
    </p:spTree>
    <p:extLst>
      <p:ext uri="{BB962C8B-B14F-4D97-AF65-F5344CB8AC3E}">
        <p14:creationId xmlns:p14="http://schemas.microsoft.com/office/powerpoint/2010/main" val="124441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7504" y="122844"/>
            <a:ext cx="882047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(.</a:t>
            </a:r>
            <a:r>
              <a:rPr lang="en-US" altLang="ko-KR" dirty="0" err="1"/>
              <a:t>bashrc</a:t>
            </a:r>
            <a:r>
              <a:rPr lang="en-US" altLang="ko-KR" dirty="0"/>
              <a:t> </a:t>
            </a:r>
            <a:r>
              <a:rPr lang="ko-KR" altLang="en-US" dirty="0"/>
              <a:t>파일에 하기의 내용을 적고 저장한 후 파일을 닫는다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#-------------------------------------------------------------------------------</a:t>
            </a:r>
          </a:p>
          <a:p>
            <a:r>
              <a:rPr lang="en-US" altLang="ko-KR" dirty="0"/>
              <a:t># set ROS Kinetic</a:t>
            </a:r>
          </a:p>
          <a:p>
            <a:r>
              <a:rPr lang="en-US" altLang="ko-KR" dirty="0"/>
              <a:t>source /opt/</a:t>
            </a:r>
            <a:r>
              <a:rPr lang="en-US" altLang="ko-KR" dirty="0" err="1"/>
              <a:t>ros</a:t>
            </a:r>
            <a:r>
              <a:rPr lang="en-US" altLang="ko-KR" dirty="0"/>
              <a:t>/kinetic/</a:t>
            </a:r>
            <a:r>
              <a:rPr lang="en-US" altLang="ko-KR" dirty="0" err="1"/>
              <a:t>setup.bash</a:t>
            </a:r>
            <a:endParaRPr lang="en-US" altLang="ko-KR" dirty="0"/>
          </a:p>
          <a:p>
            <a:r>
              <a:rPr lang="en-US" altLang="ko-KR" dirty="0"/>
              <a:t>source ~/</a:t>
            </a:r>
            <a:r>
              <a:rPr lang="en-US" altLang="ko-KR" dirty="0" err="1"/>
              <a:t>catkin_ws</a:t>
            </a:r>
            <a:r>
              <a:rPr lang="en-US" altLang="ko-KR" dirty="0"/>
              <a:t>/</a:t>
            </a:r>
            <a:r>
              <a:rPr lang="en-US" altLang="ko-KR" dirty="0" err="1"/>
              <a:t>devel</a:t>
            </a:r>
            <a:r>
              <a:rPr lang="en-US" altLang="ko-KR" dirty="0"/>
              <a:t>/</a:t>
            </a:r>
            <a:r>
              <a:rPr lang="en-US" altLang="ko-KR" dirty="0" err="1"/>
              <a:t>setup.bash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set ROS Network</a:t>
            </a:r>
          </a:p>
          <a:p>
            <a:r>
              <a:rPr lang="en-US" altLang="ko-KR" dirty="0"/>
              <a:t>export ROS_MASTER_URI=</a:t>
            </a:r>
            <a:r>
              <a:rPr lang="en-US" altLang="ko-KR" dirty="0">
                <a:hlinkClick r:id="rId2"/>
              </a:rPr>
              <a:t>http://localhost:11311</a:t>
            </a:r>
            <a:endParaRPr lang="en-US" altLang="ko-KR" dirty="0"/>
          </a:p>
          <a:p>
            <a:r>
              <a:rPr lang="en-US" altLang="ko-KR" dirty="0"/>
              <a:t>export </a:t>
            </a:r>
            <a:r>
              <a:rPr lang="en-US" altLang="ko-KR" dirty="0" smtClean="0"/>
              <a:t>ROS_HOSTNAME=localhost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# set ROS alias command</a:t>
            </a:r>
          </a:p>
          <a:p>
            <a:r>
              <a:rPr lang="en-US" altLang="ko-KR" dirty="0"/>
              <a:t>alias </a:t>
            </a:r>
            <a:r>
              <a:rPr lang="en-US" altLang="ko-KR" dirty="0" err="1"/>
              <a:t>cw</a:t>
            </a:r>
            <a:r>
              <a:rPr lang="en-US" altLang="ko-KR" dirty="0"/>
              <a:t>='cd ~/</a:t>
            </a:r>
            <a:r>
              <a:rPr lang="en-US" altLang="ko-KR" dirty="0" err="1"/>
              <a:t>catkin_ws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alias </a:t>
            </a:r>
            <a:r>
              <a:rPr lang="en-US" altLang="ko-KR" dirty="0" err="1"/>
              <a:t>cs</a:t>
            </a:r>
            <a:r>
              <a:rPr lang="en-US" altLang="ko-KR" dirty="0"/>
              <a:t>='cd ~/</a:t>
            </a:r>
            <a:r>
              <a:rPr lang="en-US" altLang="ko-KR" dirty="0" err="1"/>
              <a:t>catkin_ws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alias cm='cd ~/</a:t>
            </a:r>
            <a:r>
              <a:rPr lang="en-US" altLang="ko-KR" dirty="0" err="1"/>
              <a:t>catkin_ws</a:t>
            </a:r>
            <a:r>
              <a:rPr lang="en-US" altLang="ko-KR" dirty="0"/>
              <a:t> &amp;&amp; </a:t>
            </a:r>
            <a:r>
              <a:rPr lang="en-US" altLang="ko-KR" dirty="0" err="1"/>
              <a:t>catkin_make</a:t>
            </a:r>
            <a:r>
              <a:rPr lang="en-US" altLang="ko-KR" dirty="0"/>
              <a:t>'</a:t>
            </a:r>
          </a:p>
          <a:p>
            <a:r>
              <a:rPr lang="en-US" altLang="ko-KR" dirty="0" smtClean="0"/>
              <a:t>#-------------------------------------------------------------------------------</a:t>
            </a:r>
            <a:endParaRPr lang="en-US" altLang="ko-KR" dirty="0"/>
          </a:p>
          <a:p>
            <a:r>
              <a:rPr lang="en-US" altLang="ko-KR" dirty="0"/>
              <a:t>source ~/.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install python-</a:t>
            </a:r>
            <a:r>
              <a:rPr lang="en-US" altLang="ko-KR" dirty="0" err="1"/>
              <a:t>rosinstall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mkdir</a:t>
            </a:r>
            <a:r>
              <a:rPr lang="en-US" altLang="ko-KR" dirty="0"/>
              <a:t> -p ~/</a:t>
            </a:r>
            <a:r>
              <a:rPr lang="en-US" altLang="ko-KR" dirty="0" err="1"/>
              <a:t>catkin_ws</a:t>
            </a:r>
            <a:r>
              <a:rPr lang="en-US" altLang="ko-KR" dirty="0"/>
              <a:t>/</a:t>
            </a:r>
            <a:r>
              <a:rPr lang="en-US" altLang="ko-KR" dirty="0" err="1"/>
              <a:t>srccd</a:t>
            </a:r>
            <a:r>
              <a:rPr lang="en-US" altLang="ko-KR" dirty="0"/>
              <a:t> ~/</a:t>
            </a:r>
            <a:r>
              <a:rPr lang="en-US" altLang="ko-KR" dirty="0" err="1"/>
              <a:t>catkin_ws</a:t>
            </a:r>
            <a:r>
              <a:rPr lang="en-US" altLang="ko-KR" dirty="0"/>
              <a:t>/</a:t>
            </a:r>
            <a:r>
              <a:rPr lang="en-US" altLang="ko-KR" dirty="0" err="1"/>
              <a:t>srccatkin_init_workspacecd</a:t>
            </a:r>
            <a:r>
              <a:rPr lang="en-US" altLang="ko-KR" dirty="0"/>
              <a:t> ~/</a:t>
            </a:r>
            <a:r>
              <a:rPr lang="en-US" altLang="ko-KR" dirty="0" err="1"/>
              <a:t>catkin_ws</a:t>
            </a:r>
            <a:r>
              <a:rPr lang="en-US" altLang="ko-KR" dirty="0"/>
              <a:t>/</a:t>
            </a:r>
            <a:r>
              <a:rPr lang="en-US" altLang="ko-KR" dirty="0" err="1"/>
              <a:t>catkin_make</a:t>
            </a:r>
            <a:r>
              <a:rPr lang="en-US" altLang="ko-KR" dirty="0"/>
              <a:t>(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ros</a:t>
            </a:r>
            <a:r>
              <a:rPr lang="en-US" altLang="ko-KR" dirty="0"/>
              <a:t>-kinetic-</a:t>
            </a:r>
            <a:r>
              <a:rPr lang="en-US" altLang="ko-KR" dirty="0" err="1"/>
              <a:t>turtlesim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sudo</a:t>
            </a:r>
            <a:r>
              <a:rPr lang="en-US" altLang="ko-KR" dirty="0"/>
              <a:t> apt-get install chromium-browser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82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installation </a:t>
            </a:r>
            <a:br>
              <a:rPr lang="en-US" altLang="ko-KR" dirty="0" smtClean="0"/>
            </a:br>
            <a:r>
              <a:rPr lang="en-US" altLang="ko-KR" dirty="0" smtClean="0"/>
              <a:t>– </a:t>
            </a:r>
            <a:r>
              <a:rPr lang="en-US" altLang="ko-KR" dirty="0" err="1" smtClean="0"/>
              <a:t>raspi</a:t>
            </a:r>
            <a:r>
              <a:rPr lang="en-US" altLang="ko-KR" dirty="0" smtClean="0"/>
              <a:t> with </a:t>
            </a:r>
            <a:r>
              <a:rPr lang="en-US" altLang="ko-KR" dirty="0" err="1" smtClean="0"/>
              <a:t>linux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Raspberry pi 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libopencv</a:t>
            </a:r>
            <a:r>
              <a:rPr lang="en-US" altLang="ko-KR" dirty="0" smtClean="0"/>
              <a:t>* </a:t>
            </a:r>
            <a:r>
              <a:rPr lang="ko-KR" altLang="en-US" dirty="0" smtClean="0"/>
              <a:t>한 뒤</a:t>
            </a:r>
            <a:endParaRPr lang="en-US" altLang="ko-KR" dirty="0"/>
          </a:p>
          <a:p>
            <a:r>
              <a:rPr lang="en-US" altLang="ko-KR" dirty="0" err="1"/>
              <a:t>pkg-config</a:t>
            </a:r>
            <a:r>
              <a:rPr lang="en-US" altLang="ko-KR" dirty="0"/>
              <a:t> --</a:t>
            </a:r>
            <a:r>
              <a:rPr lang="en-US" altLang="ko-KR" dirty="0" err="1"/>
              <a:t>cflags</a:t>
            </a:r>
            <a:r>
              <a:rPr lang="en-US" altLang="ko-KR" dirty="0"/>
              <a:t>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 smtClean="0"/>
              <a:t>로 위치 </a:t>
            </a:r>
            <a:r>
              <a:rPr lang="ko-KR" altLang="en-US" dirty="0"/>
              <a:t>확인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Visual </a:t>
            </a:r>
            <a:r>
              <a:rPr lang="en-US" altLang="ko-KR" dirty="0" smtClean="0"/>
              <a:t>studio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opencv</a:t>
            </a:r>
            <a:r>
              <a:rPr lang="ko-KR" altLang="en-US" dirty="0" smtClean="0"/>
              <a:t>와의 연계</a:t>
            </a:r>
            <a:endParaRPr lang="en-US" altLang="ko-KR" dirty="0" smtClean="0"/>
          </a:p>
          <a:p>
            <a:r>
              <a:rPr lang="en-US" altLang="ko-KR" u="sng" dirty="0">
                <a:hlinkClick r:id="rId2"/>
              </a:rPr>
              <a:t>http://</a:t>
            </a:r>
            <a:r>
              <a:rPr lang="en-US" altLang="ko-KR" u="sng" dirty="0" smtClean="0">
                <a:hlinkClick r:id="rId2"/>
              </a:rPr>
              <a:t>freeprog.tistory.com/91</a:t>
            </a:r>
            <a:r>
              <a:rPr lang="en-US" altLang="ko-KR" u="sng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51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Odroid</a:t>
            </a:r>
            <a:r>
              <a:rPr lang="en-US" altLang="ko-KR" dirty="0"/>
              <a:t> XU4</a:t>
            </a:r>
            <a:r>
              <a:rPr lang="ko-KR" altLang="en-US" dirty="0"/>
              <a:t>에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인스톨하는 스크립트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www.youtube.com/watch?v=sLLF-Ml2sIo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27248" y="3284984"/>
            <a:ext cx="8229600" cy="745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Raspberry pi ROS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설치하는 방법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27248" y="4581128"/>
            <a:ext cx="8229600" cy="136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u="sng" dirty="0" smtClean="0">
                <a:hlinkClick r:id="rId4"/>
              </a:rPr>
              <a:t>http://cafe.naver.com/openrt/3832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25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 </a:t>
            </a:r>
            <a:r>
              <a:rPr lang="en-US" altLang="ko-KR" smtClean="0"/>
              <a:t>camera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 latinLnBrk="0"/>
            <a:r>
              <a:rPr lang="en-US" altLang="ko-KR" u="sng" dirty="0">
                <a:hlinkClick r:id="rId2"/>
              </a:rPr>
              <a:t>https://www.raspberrypi.org/forums/viewtopic.php?f=28&amp;t=113019</a:t>
            </a:r>
            <a:r>
              <a:rPr lang="en-US" altLang="ko-KR" dirty="0"/>
              <a:t> setup cam</a:t>
            </a:r>
          </a:p>
          <a:p>
            <a:pPr fontAlgn="base" latinLnBrk="0"/>
            <a:r>
              <a:rPr lang="en-US" altLang="ko-KR" dirty="0" err="1"/>
              <a:t>startx</a:t>
            </a:r>
            <a:r>
              <a:rPr lang="en-US" altLang="ko-KR" dirty="0"/>
              <a:t> = 1 </a:t>
            </a:r>
            <a:r>
              <a:rPr lang="ko-KR" altLang="en-US" dirty="0"/>
              <a:t>주석 풀기</a:t>
            </a:r>
          </a:p>
          <a:p>
            <a:pPr marL="0" indent="0">
              <a:buNone/>
            </a:pPr>
            <a:r>
              <a:rPr lang="ko-KR" altLang="en-US" dirty="0" err="1" smtClean="0"/>
              <a:t>라즈비안이면</a:t>
            </a:r>
            <a:r>
              <a:rPr lang="ko-KR" altLang="en-US" dirty="0" smtClean="0"/>
              <a:t> 설정이 쉽지만 </a:t>
            </a:r>
            <a:r>
              <a:rPr lang="en-US" altLang="ko-KR" dirty="0" err="1" smtClean="0"/>
              <a:t>ros</a:t>
            </a:r>
            <a:r>
              <a:rPr lang="ko-KR" altLang="en-US" dirty="0" smtClean="0"/>
              <a:t>설치를 위해서 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 mate 16.04 </a:t>
            </a:r>
            <a:r>
              <a:rPr lang="ko-KR" altLang="en-US" dirty="0" smtClean="0"/>
              <a:t>를 사용하였고 그렇기에 따로 라이브러리를 설정 </a:t>
            </a:r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webnautes.tistory.com/956</a:t>
            </a:r>
            <a:endParaRPr lang="en-US" altLang="ko-KR" dirty="0" smtClean="0"/>
          </a:p>
          <a:p>
            <a:endParaRPr lang="en-US" altLang="ko-KR" dirty="0"/>
          </a:p>
          <a:p>
            <a:pPr fontAlgn="base"/>
            <a:r>
              <a:rPr lang="en-US" altLang="ko-KR" dirty="0" err="1"/>
              <a:t>rapicam</a:t>
            </a:r>
            <a:r>
              <a:rPr lang="en-US" altLang="ko-KR" dirty="0"/>
              <a:t> using</a:t>
            </a:r>
          </a:p>
          <a:p>
            <a:pPr fontAlgn="base"/>
            <a:r>
              <a:rPr lang="en-US" altLang="ko-KR" u="sng" dirty="0">
                <a:hlinkClick r:id="rId3"/>
              </a:rPr>
              <a:t>http://webnautes.tistory.com/956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514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Qground</a:t>
            </a:r>
            <a:r>
              <a:rPr lang="en-US" altLang="ko-KR" dirty="0" smtClean="0"/>
              <a:t>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 후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usermod</a:t>
            </a:r>
            <a:r>
              <a:rPr lang="en-US" altLang="ko-KR" dirty="0" smtClean="0"/>
              <a:t> –a –G </a:t>
            </a:r>
            <a:r>
              <a:rPr lang="en-US" altLang="ko-KR" dirty="0" err="1" smtClean="0"/>
              <a:t>dialout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Apt-get remove </a:t>
            </a:r>
            <a:r>
              <a:rPr lang="en-US" altLang="ko-KR" dirty="0" err="1" smtClean="0"/>
              <a:t>modemmanager</a:t>
            </a:r>
            <a:endParaRPr lang="en-US" altLang="ko-KR" dirty="0"/>
          </a:p>
          <a:p>
            <a:r>
              <a:rPr lang="en-US" altLang="ko-KR" dirty="0" smtClean="0"/>
              <a:t>swimming </a:t>
            </a:r>
            <a:r>
              <a:rPr lang="ko-KR" altLang="en-US" dirty="0" smtClean="0"/>
              <a:t>해 주었음 </a:t>
            </a:r>
            <a:r>
              <a:rPr lang="en-US" altLang="ko-KR" dirty="0" smtClean="0"/>
              <a:t>swimming </a:t>
            </a:r>
            <a:r>
              <a:rPr lang="ko-KR" altLang="en-US" dirty="0" smtClean="0"/>
              <a:t>자리에 처음</a:t>
            </a:r>
            <a:r>
              <a:rPr lang="en-US" altLang="ko-KR" dirty="0"/>
              <a:t>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세팅할때의</a:t>
            </a:r>
            <a:r>
              <a:rPr lang="ko-KR" altLang="en-US" dirty="0" smtClean="0"/>
              <a:t> 유저 이름 써주면 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363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F:\Screenshot from 2016-10-10 05-26-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-244268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900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F:\Screenshot from 2016-10-10 05-27-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2736" y="-22860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75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Videocapture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Use1)</a:t>
            </a:r>
          </a:p>
          <a:p>
            <a:r>
              <a:rPr lang="en-US" altLang="ko-KR" dirty="0" err="1"/>
              <a:t>capture.open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if (!</a:t>
            </a:r>
            <a:r>
              <a:rPr lang="en-US" altLang="ko-KR" dirty="0" err="1"/>
              <a:t>capture.isOpened</a:t>
            </a:r>
            <a:r>
              <a:rPr lang="en-US" altLang="ko-KR" dirty="0"/>
              <a:t>()) {</a:t>
            </a:r>
          </a:p>
          <a:p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cerr</a:t>
            </a:r>
            <a:r>
              <a:rPr lang="en-US" altLang="ko-KR" dirty="0"/>
              <a:t> &lt;&lt; "Could not open camera" &lt;&lt;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while (true) {</a:t>
            </a:r>
          </a:p>
          <a:p>
            <a:r>
              <a:rPr lang="en-US" altLang="ko-KR" dirty="0"/>
              <a:t>capture &gt;&gt; frame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Use 2)</a:t>
            </a:r>
          </a:p>
          <a:p>
            <a:r>
              <a:rPr lang="en-US" altLang="ko-KR" dirty="0" err="1"/>
              <a:t>VideoCapture</a:t>
            </a:r>
            <a:r>
              <a:rPr lang="en-US" altLang="ko-KR" dirty="0"/>
              <a:t> capture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/>
              <a:t>capture.open</a:t>
            </a:r>
            <a:r>
              <a:rPr lang="en-US" altLang="ko-KR" dirty="0"/>
              <a:t>(0);</a:t>
            </a:r>
          </a:p>
          <a:p>
            <a:endParaRPr lang="ko-KR" altLang="en-US" dirty="0"/>
          </a:p>
          <a:p>
            <a:r>
              <a:rPr lang="en-US" altLang="ko-KR" dirty="0"/>
              <a:t>if (!</a:t>
            </a:r>
            <a:r>
              <a:rPr lang="en-US" altLang="ko-KR" dirty="0" err="1"/>
              <a:t>capture.isOpened</a:t>
            </a:r>
            <a:r>
              <a:rPr lang="en-US" altLang="ko-KR" dirty="0"/>
              <a:t>()) {</a:t>
            </a:r>
          </a:p>
          <a:p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cerr</a:t>
            </a:r>
            <a:r>
              <a:rPr lang="en-US" altLang="ko-KR" dirty="0"/>
              <a:t> &lt;&lt; "Could not open camera" &lt;&lt;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exit(0);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capture &gt;&gt; frame;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Opencv</a:t>
            </a:r>
            <a:r>
              <a:rPr lang="ko-KR" altLang="en-US" dirty="0" smtClean="0"/>
              <a:t>에서 카메라 영상을 불러들이는 방법이다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크게 </a:t>
            </a:r>
            <a:r>
              <a:rPr lang="ko-KR" altLang="en-US" dirty="0" err="1" smtClean="0"/>
              <a:t>두가지가</a:t>
            </a:r>
            <a:r>
              <a:rPr lang="ko-KR" altLang="en-US" dirty="0"/>
              <a:t>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175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F:\Screenshot from 2016-10-10 05-32-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2811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313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F:\Screenshot from 2016-10-10 06-09-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4744" y="-22860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332656"/>
            <a:ext cx="6480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 </a:t>
            </a:r>
            <a:r>
              <a:rPr lang="en-US" altLang="ko-KR" dirty="0" err="1" smtClean="0"/>
              <a:t>cw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84368" y="9490"/>
            <a:ext cx="7920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r>
              <a:rPr lang="en-US" altLang="ko-KR" dirty="0" err="1" smtClean="0"/>
              <a:t>ccw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76456" y="5661248"/>
            <a:ext cx="6480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</a:p>
          <a:p>
            <a:r>
              <a:rPr lang="en-US" altLang="ko-KR" dirty="0" err="1" smtClean="0"/>
              <a:t>cw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252536" y="5661248"/>
            <a:ext cx="7920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</a:p>
          <a:p>
            <a:r>
              <a:rPr lang="en-US" altLang="ko-KR" dirty="0" err="1" smtClean="0"/>
              <a:t>ccw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281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Qground</a:t>
            </a:r>
            <a:r>
              <a:rPr lang="en-US" altLang="ko-KR" dirty="0" smtClean="0"/>
              <a:t>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 후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usermod</a:t>
            </a:r>
            <a:r>
              <a:rPr lang="en-US" altLang="ko-KR" dirty="0" smtClean="0"/>
              <a:t> –a –G </a:t>
            </a:r>
            <a:r>
              <a:rPr lang="en-US" altLang="ko-KR" dirty="0" err="1" smtClean="0"/>
              <a:t>dialout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Apt-get remove </a:t>
            </a:r>
            <a:r>
              <a:rPr lang="en-US" altLang="ko-KR" dirty="0" err="1" smtClean="0"/>
              <a:t>modemmanager</a:t>
            </a:r>
            <a:endParaRPr lang="en-US" altLang="ko-KR" dirty="0"/>
          </a:p>
          <a:p>
            <a:r>
              <a:rPr lang="en-US" altLang="ko-KR" dirty="0" smtClean="0"/>
              <a:t>swimming </a:t>
            </a:r>
            <a:r>
              <a:rPr lang="ko-KR" altLang="en-US" dirty="0" smtClean="0"/>
              <a:t>해 주었음 </a:t>
            </a:r>
            <a:r>
              <a:rPr lang="en-US" altLang="ko-KR" dirty="0" smtClean="0"/>
              <a:t>swimming </a:t>
            </a:r>
            <a:r>
              <a:rPr lang="ko-KR" altLang="en-US" dirty="0" smtClean="0"/>
              <a:t>자리에 처음</a:t>
            </a:r>
            <a:r>
              <a:rPr lang="en-US" altLang="ko-KR" dirty="0"/>
              <a:t>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세팅할때의</a:t>
            </a:r>
            <a:r>
              <a:rPr lang="ko-KR" altLang="en-US" dirty="0" smtClean="0"/>
              <a:t> 유저 이름 써주면 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954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shape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https://opencvproject.wordpress.com/projects-files/detection-shape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Hough </a:t>
            </a:r>
            <a:r>
              <a:rPr lang="en-US" altLang="ko-KR" dirty="0"/>
              <a:t>Circle </a:t>
            </a:r>
            <a:r>
              <a:rPr lang="en-US" altLang="ko-KR" dirty="0" smtClean="0"/>
              <a:t>Transform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docs.opencv.org/2.4/doc/tutorials/imgproc/imgtrans/hough_circle/hough_circle.html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545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gorithm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2815"/>
            <a:ext cx="4464496" cy="50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Face detect</a:t>
            </a:r>
            <a:r>
              <a:rPr lang="ko-KR" altLang="en-US" dirty="0" smtClean="0"/>
              <a:t>가 실행되는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17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shape detection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https://opencvproject.wordpress.com/projects-files/detection-shape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Hough </a:t>
            </a:r>
            <a:r>
              <a:rPr lang="en-US" altLang="ko-KR" dirty="0"/>
              <a:t>Circle </a:t>
            </a:r>
            <a:r>
              <a:rPr lang="en-US" altLang="ko-KR" dirty="0" smtClean="0"/>
              <a:t>Transform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docs.opencv.org/2.4/doc/tutorials/imgproc/imgtrans/hough_circle/hough_circle.html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08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47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앞으로의 할 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오드로이드에서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현제</a:t>
            </a:r>
            <a:r>
              <a:rPr lang="ko-KR" altLang="en-US" dirty="0" smtClean="0"/>
              <a:t> 보고 있는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화면을 원격으로 보게 하기</a:t>
            </a:r>
            <a:endParaRPr lang="en-US" altLang="ko-KR" dirty="0" smtClean="0"/>
          </a:p>
          <a:p>
            <a:r>
              <a:rPr lang="ko-KR" altLang="en-US" dirty="0" smtClean="0"/>
              <a:t>제어기까지 완성해서 </a:t>
            </a:r>
            <a:r>
              <a:rPr lang="en-US" altLang="ko-KR" dirty="0" smtClean="0"/>
              <a:t>test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추가 사항</a:t>
            </a:r>
            <a:r>
              <a:rPr lang="en-US" altLang="ko-KR" dirty="0"/>
              <a:t> </a:t>
            </a:r>
            <a:r>
              <a:rPr lang="en-US" altLang="ko-KR" dirty="0" smtClean="0"/>
              <a:t>–</a:t>
            </a:r>
          </a:p>
          <a:p>
            <a:pPr marL="0" indent="0">
              <a:buNone/>
            </a:pPr>
            <a:r>
              <a:rPr lang="ko-KR" altLang="en-US" dirty="0" smtClean="0"/>
              <a:t>얼굴 인식에서 얼굴이 중간에 벽이나 장애물에 가려져도 인식할 수 있게 만들기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Px4flow </a:t>
            </a:r>
            <a:r>
              <a:rPr lang="ko-KR" altLang="en-US" dirty="0" smtClean="0"/>
              <a:t>센서에서 </a:t>
            </a:r>
            <a:r>
              <a:rPr lang="en-US" altLang="ko-KR" dirty="0" err="1" smtClean="0"/>
              <a:t>pixhawk</a:t>
            </a:r>
            <a:r>
              <a:rPr lang="ko-KR" altLang="en-US" dirty="0" smtClean="0"/>
              <a:t>로의 </a:t>
            </a:r>
            <a:r>
              <a:rPr lang="en-US" altLang="ko-KR" dirty="0" smtClean="0"/>
              <a:t>offset </a:t>
            </a:r>
            <a:r>
              <a:rPr lang="ko-KR" altLang="en-US" dirty="0" smtClean="0"/>
              <a:t>전달과정과 실제로 어떻게 이용되는지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05122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8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Tic </a:t>
            </a:r>
            <a:r>
              <a:rPr lang="en-US" altLang="ko-KR" dirty="0" err="1" smtClean="0"/>
              <a:t>tok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time.h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 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    </a:t>
            </a:r>
            <a:r>
              <a:rPr lang="en-US" altLang="ko-KR" dirty="0" err="1"/>
              <a:t>clock_t</a:t>
            </a:r>
            <a:r>
              <a:rPr lang="en-US" altLang="ko-KR" dirty="0"/>
              <a:t> begin, end;</a:t>
            </a:r>
          </a:p>
          <a:p>
            <a:pPr marL="0" indent="0">
              <a:buNone/>
            </a:pPr>
            <a:r>
              <a:rPr lang="en-US" altLang="ko-KR" dirty="0"/>
              <a:t>    begin = clock();        // </a:t>
            </a:r>
            <a:r>
              <a:rPr lang="ko-KR" altLang="en-US" dirty="0"/>
              <a:t>시간설정</a:t>
            </a:r>
          </a:p>
          <a:p>
            <a:pPr marL="0" indent="0">
              <a:buNone/>
            </a:pP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dirty="0"/>
              <a:t>    </a:t>
            </a:r>
            <a:r>
              <a:rPr lang="en-US" altLang="ko-KR" dirty="0"/>
              <a:t>/************************************************************************/</a:t>
            </a:r>
          </a:p>
          <a:p>
            <a:pPr marL="0" indent="0">
              <a:buNone/>
            </a:pPr>
            <a:r>
              <a:rPr lang="en-US" altLang="ko-KR" dirty="0"/>
              <a:t>    /*                              </a:t>
            </a:r>
            <a:r>
              <a:rPr lang="ko-KR" altLang="en-US" dirty="0"/>
              <a:t>측정 코드                               *</a:t>
            </a:r>
            <a:r>
              <a:rPr lang="en-US" altLang="ko-KR" dirty="0"/>
              <a:t>/</a:t>
            </a:r>
          </a:p>
          <a:p>
            <a:pPr marL="0" indent="0">
              <a:buNone/>
            </a:pPr>
            <a:r>
              <a:rPr lang="en-US" altLang="ko-KR" dirty="0"/>
              <a:t>   </a:t>
            </a:r>
            <a:r>
              <a:rPr lang="en-US" altLang="ko-KR" dirty="0" smtClean="0"/>
              <a:t> /************************************************************************/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    end = clock();          // </a:t>
            </a:r>
            <a:r>
              <a:rPr lang="ko-KR" altLang="en-US" dirty="0"/>
              <a:t>시간설정</a:t>
            </a:r>
          </a:p>
          <a:p>
            <a:pPr marL="0" indent="0">
              <a:buNone/>
            </a:pPr>
            <a:r>
              <a:rPr lang="ko-KR" altLang="en-US" dirty="0"/>
              <a:t>    </a:t>
            </a:r>
            <a:r>
              <a:rPr lang="en-US" altLang="ko-KR" dirty="0" err="1"/>
              <a:t>cout</a:t>
            </a:r>
            <a:r>
              <a:rPr lang="en-US" altLang="ko-KR" dirty="0"/>
              <a:t>&lt;&lt;"</a:t>
            </a:r>
            <a:r>
              <a:rPr lang="ko-KR" altLang="en-US" dirty="0"/>
              <a:t>수행시간 </a:t>
            </a:r>
            <a:r>
              <a:rPr lang="en-US" altLang="ko-KR" dirty="0"/>
              <a:t>: "&lt;&lt;((end-begin)/CLOCKS_PER_SEC)&lt;&lt;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    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354657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 시간을 체크하는 부분이다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2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installation </a:t>
            </a:r>
            <a:br>
              <a:rPr lang="en-US" altLang="ko-KR" dirty="0" smtClean="0"/>
            </a:br>
            <a:r>
              <a:rPr lang="en-US" altLang="ko-KR" dirty="0" smtClean="0"/>
              <a:t>– </a:t>
            </a:r>
            <a:r>
              <a:rPr lang="en-US" altLang="ko-KR" dirty="0" err="1" smtClean="0"/>
              <a:t>raspi</a:t>
            </a:r>
            <a:r>
              <a:rPr lang="en-US" altLang="ko-KR" dirty="0" smtClean="0"/>
              <a:t> with </a:t>
            </a:r>
            <a:r>
              <a:rPr lang="en-US" altLang="ko-KR" dirty="0" err="1" smtClean="0"/>
              <a:t>linux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Raspberry pi 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libopencv</a:t>
            </a:r>
            <a:r>
              <a:rPr lang="en-US" altLang="ko-KR" dirty="0" smtClean="0"/>
              <a:t>* </a:t>
            </a:r>
            <a:r>
              <a:rPr lang="ko-KR" altLang="en-US" dirty="0" smtClean="0"/>
              <a:t>한 뒤</a:t>
            </a:r>
            <a:endParaRPr lang="en-US" altLang="ko-KR" dirty="0"/>
          </a:p>
          <a:p>
            <a:r>
              <a:rPr lang="en-US" altLang="ko-KR" dirty="0" err="1"/>
              <a:t>pkg-config</a:t>
            </a:r>
            <a:r>
              <a:rPr lang="en-US" altLang="ko-KR" dirty="0"/>
              <a:t> --</a:t>
            </a:r>
            <a:r>
              <a:rPr lang="en-US" altLang="ko-KR" dirty="0" err="1"/>
              <a:t>cflags</a:t>
            </a:r>
            <a:r>
              <a:rPr lang="en-US" altLang="ko-KR" dirty="0"/>
              <a:t>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 smtClean="0"/>
              <a:t>로 위치 </a:t>
            </a:r>
            <a:r>
              <a:rPr lang="ko-KR" altLang="en-US" dirty="0"/>
              <a:t>확인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Visual studio</a:t>
            </a:r>
          </a:p>
          <a:p>
            <a:r>
              <a:rPr lang="en-US" altLang="ko-KR" u="sng" dirty="0">
                <a:hlinkClick r:id="rId2"/>
              </a:rPr>
              <a:t>http://</a:t>
            </a:r>
            <a:r>
              <a:rPr lang="en-US" altLang="ko-KR" u="sng" dirty="0" smtClean="0">
                <a:hlinkClick r:id="rId2"/>
              </a:rPr>
              <a:t>freeprog.tistory.com/91</a:t>
            </a:r>
            <a:r>
              <a:rPr lang="en-US" altLang="ko-KR" u="sng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27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 smtClean="0"/>
              <a:t>Sd</a:t>
            </a:r>
            <a:r>
              <a:rPr lang="ko-KR" altLang="en-US" sz="3200" dirty="0" smtClean="0"/>
              <a:t>카드 리더기가 </a:t>
            </a:r>
            <a:r>
              <a:rPr lang="ko-KR" altLang="en-US" sz="3200" dirty="0" err="1" smtClean="0"/>
              <a:t>안먹을때는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외장하드를 빼고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다른 </a:t>
            </a:r>
            <a:r>
              <a:rPr lang="en-US" altLang="ko-KR" sz="3200" dirty="0" err="1" smtClean="0"/>
              <a:t>usb</a:t>
            </a:r>
            <a:r>
              <a:rPr lang="ko-KR" altLang="en-US" sz="3200" dirty="0" smtClean="0"/>
              <a:t>를 모두 빼고 해본다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568952" cy="4719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04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Odroid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emmc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부팅 </a:t>
            </a:r>
            <a:r>
              <a:rPr lang="ko-KR" altLang="en-US" dirty="0" err="1" smtClean="0"/>
              <a:t>안될때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우분투</a:t>
            </a:r>
            <a:r>
              <a:rPr lang="ko-KR" altLang="en-US" dirty="0" smtClean="0"/>
              <a:t> </a:t>
            </a:r>
            <a:r>
              <a:rPr lang="en-US" altLang="ko-KR" dirty="0" smtClean="0"/>
              <a:t>16.04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사용하면서 기본적으로 </a:t>
            </a:r>
            <a:r>
              <a:rPr lang="en-US" altLang="ko-KR" dirty="0" smtClean="0"/>
              <a:t>boot.ini</a:t>
            </a:r>
            <a:r>
              <a:rPr lang="ko-KR" altLang="en-US" dirty="0" smtClean="0"/>
              <a:t>가 있으면 </a:t>
            </a:r>
            <a:r>
              <a:rPr lang="en-US" altLang="ko-KR" dirty="0" err="1" smtClean="0"/>
              <a:t>sd</a:t>
            </a:r>
            <a:r>
              <a:rPr lang="ko-KR" altLang="en-US" dirty="0" smtClean="0"/>
              <a:t>카드 부팅으로 인식해서 </a:t>
            </a:r>
            <a:r>
              <a:rPr lang="en-US" altLang="ko-KR" dirty="0" err="1" smtClean="0"/>
              <a:t>emmc</a:t>
            </a:r>
            <a:r>
              <a:rPr lang="ko-KR" altLang="en-US" dirty="0" smtClean="0"/>
              <a:t>에 그대로 쓰면 안 된다는 것을 알았음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7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Emmc</a:t>
            </a:r>
            <a:r>
              <a:rPr lang="ko-KR" altLang="en-US" dirty="0" smtClean="0"/>
              <a:t>로 부팅되는 </a:t>
            </a:r>
            <a:r>
              <a:rPr lang="ko-KR" altLang="en-US" dirty="0" err="1" smtClean="0"/>
              <a:t>로보틱스</a:t>
            </a:r>
            <a:r>
              <a:rPr lang="ko-KR" altLang="en-US" dirty="0" smtClean="0"/>
              <a:t> 버전과의 차이가 뭔가 보았더니 </a:t>
            </a:r>
            <a:r>
              <a:rPr lang="en-US" altLang="ko-KR" dirty="0" err="1" smtClean="0"/>
              <a:t>sd</a:t>
            </a:r>
            <a:r>
              <a:rPr lang="ko-KR" altLang="en-US" dirty="0" smtClean="0"/>
              <a:t>카드 부팅에는 </a:t>
            </a:r>
            <a:r>
              <a:rPr lang="en-US" altLang="ko-KR" dirty="0" smtClean="0"/>
              <a:t>boot.ini</a:t>
            </a:r>
            <a:r>
              <a:rPr lang="ko-KR" altLang="en-US" dirty="0" smtClean="0"/>
              <a:t>가 있었고 </a:t>
            </a:r>
            <a:r>
              <a:rPr lang="ko-KR" altLang="en-US" dirty="0" err="1" smtClean="0"/>
              <a:t>로보틱스</a:t>
            </a:r>
            <a:r>
              <a:rPr lang="ko-KR" altLang="en-US" dirty="0" smtClean="0"/>
              <a:t> 부팅버전에는 다음과 같은 파일들이 있어야 함을 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74765"/>
            <a:ext cx="7776864" cy="42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87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7894" y="33265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결론적으로 </a:t>
            </a:r>
            <a:r>
              <a:rPr lang="en-US" altLang="ko-KR" dirty="0" smtClean="0"/>
              <a:t>16.04</a:t>
            </a:r>
            <a:r>
              <a:rPr lang="ko-KR" altLang="en-US" dirty="0" smtClean="0"/>
              <a:t>를 부팅하기 위해서는 그냥 똑같이 이미지 입힌 다음 </a:t>
            </a:r>
            <a:r>
              <a:rPr lang="en-US" altLang="ko-KR" dirty="0" smtClean="0"/>
              <a:t>boot.ini</a:t>
            </a:r>
            <a:r>
              <a:rPr lang="ko-KR" altLang="en-US" dirty="0" smtClean="0"/>
              <a:t>를 지우고 앞서 말했던 것들을 </a:t>
            </a:r>
            <a:r>
              <a:rPr lang="ko-KR" altLang="en-US" dirty="0" err="1" smtClean="0"/>
              <a:t>붙여넣기만</a:t>
            </a:r>
            <a:r>
              <a:rPr lang="ko-KR" altLang="en-US" dirty="0" smtClean="0"/>
              <a:t> 하면 됨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5951243" cy="476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38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04664"/>
            <a:ext cx="90297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31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509</Words>
  <Application>Microsoft Office PowerPoint</Application>
  <PresentationFormat>화면 슬라이드 쇼(4:3)</PresentationFormat>
  <Paragraphs>149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레퍼런스 정리</vt:lpstr>
      <vt:lpstr>opencv Videocapture</vt:lpstr>
      <vt:lpstr>Tic tok</vt:lpstr>
      <vt:lpstr>Opencv installation  – raspi with linux</vt:lpstr>
      <vt:lpstr>Sd카드 리더기가 안먹을때는 외장하드를 빼고(다른 usb를 모두 빼고 해본다)</vt:lpstr>
      <vt:lpstr>Odroid emmc 부팅 안될때</vt:lpstr>
      <vt:lpstr>PowerPoint 프레젠테이션</vt:lpstr>
      <vt:lpstr>PowerPoint 프레젠테이션</vt:lpstr>
      <vt:lpstr>PowerPoint 프레젠테이션</vt:lpstr>
      <vt:lpstr>PowerPoint 프레젠테이션</vt:lpstr>
      <vt:lpstr>Odroid setting</vt:lpstr>
      <vt:lpstr>ROS 설치 다음의 커맨드를 순서대로 입력</vt:lpstr>
      <vt:lpstr>PowerPoint 프레젠테이션</vt:lpstr>
      <vt:lpstr>Opencv installation  – raspi with linux</vt:lpstr>
      <vt:lpstr>Odroid XU4에 Opencv 인스톨하는 스크립트</vt:lpstr>
      <vt:lpstr>Raspberry pi camera set</vt:lpstr>
      <vt:lpstr>Qground control</vt:lpstr>
      <vt:lpstr>PowerPoint 프레젠테이션</vt:lpstr>
      <vt:lpstr>PowerPoint 프레젠테이션</vt:lpstr>
      <vt:lpstr>PowerPoint 프레젠테이션</vt:lpstr>
      <vt:lpstr>PowerPoint 프레젠테이션</vt:lpstr>
      <vt:lpstr>Qground control</vt:lpstr>
      <vt:lpstr>Opencv shape detection</vt:lpstr>
      <vt:lpstr>Face detect가 실행되는 과정</vt:lpstr>
      <vt:lpstr>Opencv shape detection</vt:lpstr>
      <vt:lpstr>PowerPoint 프레젠테이션</vt:lpstr>
      <vt:lpstr>앞으로의 할 일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레퍼런스 정리</dc:title>
  <dc:creator>김수영</dc:creator>
  <cp:lastModifiedBy>김수영</cp:lastModifiedBy>
  <cp:revision>28</cp:revision>
  <dcterms:created xsi:type="dcterms:W3CDTF">2016-10-07T06:57:59Z</dcterms:created>
  <dcterms:modified xsi:type="dcterms:W3CDTF">2016-11-21T03:46:32Z</dcterms:modified>
</cp:coreProperties>
</file>