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4" r:id="rId3"/>
    <p:sldId id="269" r:id="rId4"/>
    <p:sldId id="273" r:id="rId5"/>
    <p:sldId id="270" r:id="rId6"/>
    <p:sldId id="271" r:id="rId7"/>
    <p:sldId id="275" r:id="rId8"/>
    <p:sldId id="276" r:id="rId9"/>
    <p:sldId id="272" r:id="rId10"/>
    <p:sldId id="258" r:id="rId11"/>
    <p:sldId id="277" r:id="rId12"/>
    <p:sldId id="259" r:id="rId13"/>
    <p:sldId id="26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2016-12-02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ebnautes.tistory.com/95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win32diskimager/" TargetMode="External"/><Relationship Id="rId2" Type="http://schemas.openxmlformats.org/officeDocument/2006/relationships/hyperlink" Target="https://ubuntu-mate.org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puding.kr/152" TargetMode="External"/><Relationship Id="rId2" Type="http://schemas.openxmlformats.org/officeDocument/2006/relationships/hyperlink" Target="https://www.bandisoft.co.kr/bandizi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fe.naver.com/openrt.cafe?iframe_url=/CafeMemberNetworkView.nhn?m=view%26memberid=passionvirus" TargetMode="External"/><Relationship Id="rId2" Type="http://schemas.openxmlformats.org/officeDocument/2006/relationships/hyperlink" Target="http://cafe.naver.com/openrt/1442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873"/>
            <a:ext cx="4299856" cy="544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5455744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197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62068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err="1" smtClean="0"/>
              <a:t>Raspicam</a:t>
            </a:r>
            <a:r>
              <a:rPr lang="en-US" altLang="ko-KR" sz="5400" dirty="0" smtClean="0"/>
              <a:t> library </a:t>
            </a:r>
            <a:r>
              <a:rPr lang="en-US" altLang="ko-KR" sz="5400" dirty="0" err="1" smtClean="0"/>
              <a:t>cmake</a:t>
            </a:r>
            <a:endParaRPr lang="ko-KR" altLang="en-US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844824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Raspicam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비롯하여 사용하기 위해서는 라이브러리의 설치 그리고 </a:t>
            </a:r>
            <a:r>
              <a:rPr lang="ko-KR" altLang="en-US" dirty="0" err="1" smtClean="0"/>
              <a:t>빌드시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cmake</a:t>
            </a:r>
            <a:r>
              <a:rPr lang="ko-KR" altLang="en-US" dirty="0" smtClean="0"/>
              <a:t> 에서</a:t>
            </a:r>
            <a:r>
              <a:rPr lang="en-US" altLang="ko-KR" dirty="0" smtClean="0"/>
              <a:t> setting </a:t>
            </a:r>
            <a:r>
              <a:rPr lang="ko-KR" altLang="en-US" dirty="0" smtClean="0"/>
              <a:t>해주어야 할 사항들이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다음에 나오는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github</a:t>
            </a:r>
            <a:r>
              <a:rPr lang="ko-KR" altLang="en-US" dirty="0" smtClean="0"/>
              <a:t>에 올린 </a:t>
            </a:r>
            <a:r>
              <a:rPr lang="en-US" altLang="ko-KR" dirty="0" err="1" smtClean="0"/>
              <a:t>cmake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참고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746" y="3140968"/>
            <a:ext cx="4716524" cy="351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668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Raspberry pi </a:t>
            </a:r>
            <a:r>
              <a:rPr lang="en-US" altLang="ko-KR" smtClean="0"/>
              <a:t>camera 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err="1" smtClean="0"/>
              <a:t>라즈비안이면</a:t>
            </a:r>
            <a:r>
              <a:rPr lang="ko-KR" altLang="en-US" sz="2800" dirty="0" smtClean="0"/>
              <a:t> </a:t>
            </a:r>
            <a:r>
              <a:rPr lang="ko-KR" altLang="en-US" sz="2800" dirty="0" smtClean="0"/>
              <a:t>설정이 쉽지만 </a:t>
            </a:r>
            <a:r>
              <a:rPr lang="en-US" altLang="ko-KR" sz="2800" dirty="0" err="1" smtClean="0"/>
              <a:t>ros</a:t>
            </a:r>
            <a:r>
              <a:rPr lang="ko-KR" altLang="en-US" sz="2800" dirty="0" smtClean="0"/>
              <a:t>설치를 위해서 </a:t>
            </a:r>
            <a:r>
              <a:rPr lang="en-US" altLang="ko-KR" sz="2800" dirty="0" err="1" smtClean="0"/>
              <a:t>ubuntu</a:t>
            </a:r>
            <a:r>
              <a:rPr lang="en-US" altLang="ko-KR" sz="2800" dirty="0" smtClean="0"/>
              <a:t> mate 16.04 </a:t>
            </a:r>
            <a:r>
              <a:rPr lang="ko-KR" altLang="en-US" sz="2800" dirty="0" smtClean="0"/>
              <a:t>를 </a:t>
            </a:r>
            <a:r>
              <a:rPr lang="ko-KR" altLang="en-US" sz="2800" dirty="0" smtClean="0"/>
              <a:t>사용하였고 또한 </a:t>
            </a:r>
            <a:r>
              <a:rPr lang="en-US" altLang="ko-KR" sz="2800" dirty="0" err="1" smtClean="0"/>
              <a:t>opencv</a:t>
            </a:r>
            <a:r>
              <a:rPr lang="ko-KR" altLang="en-US" sz="2800" dirty="0" smtClean="0"/>
              <a:t>에서의 활용을 위해 </a:t>
            </a:r>
            <a:r>
              <a:rPr lang="en-US" altLang="ko-KR" sz="2800" dirty="0" err="1" smtClean="0"/>
              <a:t>raspicam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library</a:t>
            </a:r>
            <a:r>
              <a:rPr lang="ko-KR" altLang="en-US" sz="2800" dirty="0" smtClean="0"/>
              <a:t>를 </a:t>
            </a:r>
            <a:r>
              <a:rPr lang="en-US" altLang="ko-KR" sz="2800" dirty="0" smtClean="0"/>
              <a:t>make </a:t>
            </a:r>
            <a:r>
              <a:rPr lang="ko-KR" altLang="en-US" sz="2800" dirty="0" smtClean="0"/>
              <a:t>한다</a:t>
            </a:r>
            <a:r>
              <a:rPr lang="en-US" altLang="ko-KR" sz="2800" dirty="0" smtClean="0"/>
              <a:t>.</a:t>
            </a:r>
          </a:p>
          <a:p>
            <a:pPr marL="0" indent="0">
              <a:buNone/>
            </a:pPr>
            <a:r>
              <a:rPr lang="ko-KR" altLang="en-US" sz="2800" dirty="0" smtClean="0"/>
              <a:t>한번 </a:t>
            </a:r>
            <a:r>
              <a:rPr lang="en-US" altLang="ko-KR" sz="2800" dirty="0" smtClean="0"/>
              <a:t>make </a:t>
            </a:r>
            <a:r>
              <a:rPr lang="ko-KR" altLang="en-US" sz="2800" dirty="0" smtClean="0"/>
              <a:t>해놓으면 앞으로 만들 프로그램에 </a:t>
            </a:r>
            <a:r>
              <a:rPr lang="ko-KR" altLang="en-US" sz="2800" dirty="0" err="1" smtClean="0"/>
              <a:t>몇줄</a:t>
            </a:r>
            <a:r>
              <a:rPr lang="ko-KR" altLang="en-US" sz="2800" dirty="0" smtClean="0"/>
              <a:t> 추가하는 것으로 쉽게 활용할 수 있다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pPr fontAlgn="base"/>
            <a:r>
              <a:rPr lang="en-US" altLang="ko-KR" dirty="0" err="1"/>
              <a:t>rapicam</a:t>
            </a:r>
            <a:r>
              <a:rPr lang="en-US" altLang="ko-KR" dirty="0"/>
              <a:t> using</a:t>
            </a:r>
          </a:p>
          <a:p>
            <a:pPr fontAlgn="base"/>
            <a:r>
              <a:rPr lang="en-US" altLang="ko-KR" u="sng" dirty="0">
                <a:hlinkClick r:id="rId2"/>
              </a:rPr>
              <a:t>http://webnautes.tistory.com/956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46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62068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Focal_check.cpp </a:t>
            </a:r>
            <a:r>
              <a:rPr lang="ko-KR" altLang="en-US" sz="4000" dirty="0" smtClean="0"/>
              <a:t>의 목적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Focal_check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카메라의 </a:t>
            </a:r>
            <a:r>
              <a:rPr lang="en-US" altLang="ko-KR" dirty="0" err="1" smtClean="0"/>
              <a:t>focal_length</a:t>
            </a:r>
            <a:r>
              <a:rPr lang="ko-KR" altLang="en-US" dirty="0" smtClean="0"/>
              <a:t>를 알아내기 위한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cpp</a:t>
            </a:r>
            <a:r>
              <a:rPr lang="ko-KR" altLang="en-US" dirty="0" smtClean="0"/>
              <a:t>파일이다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Ros</a:t>
            </a:r>
            <a:r>
              <a:rPr lang="ko-KR" altLang="en-US" dirty="0" smtClean="0"/>
              <a:t>가 아니라 그냥 </a:t>
            </a:r>
            <a:r>
              <a:rPr lang="en-US" altLang="ko-KR" dirty="0" smtClean="0"/>
              <a:t>IDE</a:t>
            </a:r>
            <a:r>
              <a:rPr lang="ko-KR" altLang="en-US" dirty="0" smtClean="0"/>
              <a:t>에서 실행하였다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본 코드는 </a:t>
            </a:r>
            <a:r>
              <a:rPr lang="en-US" altLang="ko-KR" dirty="0" err="1" smtClean="0"/>
              <a:t>hough</a:t>
            </a:r>
            <a:r>
              <a:rPr lang="ko-KR" altLang="en-US" dirty="0"/>
              <a:t> </a:t>
            </a:r>
            <a:r>
              <a:rPr lang="en-US" altLang="ko-KR" dirty="0" smtClean="0"/>
              <a:t>transform</a:t>
            </a:r>
            <a:r>
              <a:rPr lang="ko-KR" altLang="en-US" dirty="0" smtClean="0"/>
              <a:t>을 활용해서 원의 반지름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단위는 픽셀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알아 낼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원의 길이를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참고로 </a:t>
            </a:r>
            <a:r>
              <a:rPr lang="en-US" altLang="ko-KR" dirty="0" smtClean="0"/>
              <a:t>cm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.) </a:t>
            </a:r>
            <a:r>
              <a:rPr lang="ko-KR" altLang="en-US" dirty="0" smtClean="0"/>
              <a:t>그리고 실제 카메라와의 거리를 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있다면 이를 통해 삼각비로 카메라의 </a:t>
            </a:r>
            <a:r>
              <a:rPr lang="en-US" altLang="ko-KR" dirty="0" err="1" smtClean="0"/>
              <a:t>focal_length</a:t>
            </a:r>
            <a:r>
              <a:rPr lang="ko-KR" altLang="en-US" dirty="0" smtClean="0"/>
              <a:t>를 알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9668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62068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966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Raspberry pi3 model B</a:t>
            </a:r>
          </a:p>
          <a:p>
            <a:r>
              <a:rPr lang="en-US" altLang="ko-KR" dirty="0" smtClean="0"/>
              <a:t>Ubuntu 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 16.04 LTS</a:t>
            </a:r>
          </a:p>
          <a:p>
            <a:r>
              <a:rPr lang="en-US" altLang="ko-KR" dirty="0" smtClean="0"/>
              <a:t>ROS Kinetic</a:t>
            </a:r>
          </a:p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2.4.9</a:t>
            </a:r>
          </a:p>
          <a:p>
            <a:r>
              <a:rPr lang="en-US" altLang="ko-KR" dirty="0" smtClean="0"/>
              <a:t>Raspberry pi Camera V2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8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24536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400" dirty="0" err="1" smtClean="0"/>
              <a:t>라즈베리파이용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os</a:t>
            </a:r>
            <a:r>
              <a:rPr lang="ko-KR" altLang="en-US" sz="2400" dirty="0" smtClean="0"/>
              <a:t>인 </a:t>
            </a:r>
            <a:r>
              <a:rPr lang="en-US" altLang="ko-KR" sz="2400" dirty="0" err="1" smtClean="0"/>
              <a:t>rasbian</a:t>
            </a:r>
            <a:r>
              <a:rPr lang="ko-KR" altLang="en-US" sz="2400" dirty="0" smtClean="0"/>
              <a:t>이 아닌 </a:t>
            </a:r>
            <a:r>
              <a:rPr lang="en-US" altLang="ko-KR" sz="2400" dirty="0" err="1" smtClean="0"/>
              <a:t>ubuntu</a:t>
            </a:r>
            <a:r>
              <a:rPr lang="en-US" altLang="ko-KR" sz="2400" dirty="0" smtClean="0"/>
              <a:t> 16.04 LTS</a:t>
            </a:r>
            <a:r>
              <a:rPr lang="ko-KR" altLang="en-US" sz="2400" dirty="0" smtClean="0"/>
              <a:t>를 설치할 것이다</a:t>
            </a:r>
            <a:r>
              <a:rPr lang="en-US" altLang="ko-KR" sz="2400" dirty="0" smtClean="0"/>
              <a:t>.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ko-KR" altLang="en-US" sz="2400" dirty="0" smtClean="0"/>
              <a:t>개발 환경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err="1" smtClean="0"/>
              <a:t>라즈베리파이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3 B model &amp; </a:t>
            </a:r>
            <a:r>
              <a:rPr lang="en-US" altLang="ko-KR" sz="2400" dirty="0" err="1" smtClean="0"/>
              <a:t>os</a:t>
            </a:r>
            <a:r>
              <a:rPr lang="ko-KR" altLang="en-US" sz="2400" dirty="0" smtClean="0"/>
              <a:t>를 올릴 </a:t>
            </a:r>
            <a:r>
              <a:rPr lang="en-US" altLang="ko-KR" sz="2400" dirty="0" err="1" smtClean="0"/>
              <a:t>sd</a:t>
            </a:r>
            <a:r>
              <a:rPr lang="en-US" altLang="ko-KR" sz="2400" dirty="0" smtClean="0"/>
              <a:t> card(16GB </a:t>
            </a:r>
            <a:r>
              <a:rPr lang="ko-KR" altLang="en-US" sz="2400" dirty="0" smtClean="0"/>
              <a:t>이상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en-US" altLang="ko-KR" sz="2600" dirty="0" err="1" smtClean="0"/>
              <a:t>Os</a:t>
            </a:r>
            <a:r>
              <a:rPr lang="en-US" altLang="ko-KR" sz="2600" dirty="0" smtClean="0"/>
              <a:t> image :  Ubuntu 16.04 </a:t>
            </a:r>
            <a:r>
              <a:rPr lang="en-US" altLang="ko-KR" sz="2600" dirty="0" err="1" smtClean="0"/>
              <a:t>lts</a:t>
            </a:r>
            <a:r>
              <a:rPr lang="en-US" altLang="ko-KR" sz="2600" dirty="0" smtClean="0"/>
              <a:t> mate for raspberry pi 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en-US" altLang="ko-KR" sz="2400" dirty="0" smtClean="0"/>
              <a:t>download link </a:t>
            </a:r>
            <a:r>
              <a:rPr lang="en-US" altLang="ko-KR" sz="2400" dirty="0" smtClean="0">
                <a:hlinkClick r:id="rId2"/>
              </a:rPr>
              <a:t>https</a:t>
            </a:r>
            <a:r>
              <a:rPr lang="en-US" altLang="ko-KR" sz="2400" dirty="0">
                <a:hlinkClick r:id="rId2"/>
              </a:rPr>
              <a:t>://ubuntu-mate.org/download</a:t>
            </a:r>
            <a:r>
              <a:rPr lang="en-US" altLang="ko-KR" sz="2400" dirty="0" smtClean="0">
                <a:hlinkClick r:id="rId2"/>
              </a:rPr>
              <a:t>/</a:t>
            </a:r>
            <a:r>
              <a:rPr lang="en-US" altLang="ko-KR" sz="2400" dirty="0" smtClean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b="1" dirty="0" err="1" smtClean="0"/>
              <a:t>Os</a:t>
            </a:r>
            <a:r>
              <a:rPr lang="ko-KR" altLang="en-US" sz="2400" b="1" dirty="0" smtClean="0"/>
              <a:t> 를 </a:t>
            </a:r>
            <a:r>
              <a:rPr lang="en-US" altLang="ko-KR" sz="2400" b="1" dirty="0" err="1" smtClean="0"/>
              <a:t>sd</a:t>
            </a:r>
            <a:r>
              <a:rPr lang="en-US" altLang="ko-KR" sz="2400" b="1" dirty="0" smtClean="0"/>
              <a:t> card</a:t>
            </a:r>
            <a:r>
              <a:rPr lang="ko-KR" altLang="en-US" sz="2400" b="1" dirty="0" smtClean="0"/>
              <a:t>에 </a:t>
            </a:r>
            <a:r>
              <a:rPr lang="en-US" altLang="ko-KR" sz="2400" b="1" dirty="0" smtClean="0"/>
              <a:t>write </a:t>
            </a:r>
            <a:r>
              <a:rPr lang="ko-KR" altLang="en-US" sz="2400" b="1" dirty="0" smtClean="0"/>
              <a:t>할 </a:t>
            </a:r>
            <a:r>
              <a:rPr lang="en-US" altLang="ko-KR" sz="2400" b="1" dirty="0" smtClean="0"/>
              <a:t>imager :</a:t>
            </a:r>
          </a:p>
          <a:p>
            <a:pPr marL="0" indent="0">
              <a:buNone/>
            </a:pPr>
            <a:r>
              <a:rPr lang="en-US" altLang="ko-KR" sz="2400" b="1" dirty="0" smtClean="0"/>
              <a:t> Win32 </a:t>
            </a:r>
            <a:r>
              <a:rPr lang="en-US" altLang="ko-KR" sz="2400" b="1" dirty="0"/>
              <a:t>Disk </a:t>
            </a:r>
            <a:r>
              <a:rPr lang="en-US" altLang="ko-KR" sz="2400" b="1" dirty="0" smtClean="0"/>
              <a:t>Imager download</a:t>
            </a:r>
          </a:p>
          <a:p>
            <a:pPr marL="0" indent="0">
              <a:buNone/>
            </a:pPr>
            <a:r>
              <a:rPr lang="en-US" altLang="ko-KR" sz="2400" b="1" dirty="0"/>
              <a:t>Link - </a:t>
            </a:r>
            <a:r>
              <a:rPr lang="en-US" altLang="ko-KR" sz="2400" b="1" dirty="0">
                <a:hlinkClick r:id="rId3"/>
              </a:rPr>
              <a:t>https://</a:t>
            </a:r>
            <a:r>
              <a:rPr lang="en-US" altLang="ko-KR" sz="2400" b="1" dirty="0" smtClean="0">
                <a:hlinkClick r:id="rId3"/>
              </a:rPr>
              <a:t>sourceforge.net/projects/win32diskimager/</a:t>
            </a:r>
            <a:r>
              <a:rPr lang="en-US" altLang="ko-KR" sz="2400" b="1" dirty="0" smtClean="0"/>
              <a:t> </a:t>
            </a:r>
          </a:p>
          <a:p>
            <a:pPr marL="0" indent="0">
              <a:buNone/>
            </a:pPr>
            <a:r>
              <a:rPr lang="ko-KR" altLang="en-US" sz="2400" b="1" dirty="0" smtClean="0"/>
              <a:t>주의 </a:t>
            </a:r>
            <a:r>
              <a:rPr lang="en-US" altLang="ko-KR" sz="2400" b="1" dirty="0" smtClean="0"/>
              <a:t>– </a:t>
            </a:r>
            <a:r>
              <a:rPr lang="ko-KR" altLang="en-US" sz="2400" b="1" dirty="0" err="1" smtClean="0"/>
              <a:t>오드로이드용</a:t>
            </a:r>
            <a:r>
              <a:rPr lang="ko-KR" altLang="en-US" sz="2400" b="1" dirty="0" smtClean="0"/>
              <a:t> 과는 다른 버전이다</a:t>
            </a:r>
            <a:r>
              <a:rPr lang="en-US" altLang="ko-KR" sz="2400" b="1" dirty="0" smtClean="0"/>
              <a:t>.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26064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라즈베리파이에</a:t>
            </a:r>
            <a:r>
              <a:rPr lang="ko-KR" altLang="en-US" sz="3600" dirty="0" smtClean="0"/>
              <a:t> </a:t>
            </a:r>
            <a:r>
              <a:rPr lang="en-US" altLang="ko-KR" sz="3600" dirty="0"/>
              <a:t> </a:t>
            </a:r>
            <a:r>
              <a:rPr lang="ko-KR" altLang="en-US" sz="3600" dirty="0" err="1" smtClean="0"/>
              <a:t>우분투</a:t>
            </a:r>
            <a:r>
              <a:rPr lang="ko-KR" altLang="en-US" sz="3600" dirty="0" smtClean="0"/>
              <a:t> </a:t>
            </a:r>
            <a:r>
              <a:rPr lang="en-US" altLang="ko-KR" sz="3600" dirty="0" err="1" smtClean="0"/>
              <a:t>os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올리기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061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764704"/>
            <a:ext cx="7992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다운받으면 압축파일로 되어있고 이를 풀어주기 위해서 </a:t>
            </a:r>
            <a:r>
              <a:rPr lang="ko-KR" altLang="en-US" dirty="0" err="1" smtClean="0"/>
              <a:t>반디집을</a:t>
            </a:r>
            <a:r>
              <a:rPr lang="ko-KR" altLang="en-US" dirty="0" smtClean="0"/>
              <a:t> 설치해야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반디집</a:t>
            </a:r>
            <a:r>
              <a:rPr lang="ko-KR" altLang="en-US" dirty="0" smtClean="0"/>
              <a:t> 설치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https://www.bandisoft.co.kr/bandizip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r>
              <a:rPr lang="en-US" altLang="ko-KR" b="1" dirty="0"/>
              <a:t>Win32 Disk Imager </a:t>
            </a:r>
            <a:r>
              <a:rPr lang="en-US" altLang="ko-KR" b="1" dirty="0" smtClean="0"/>
              <a:t>download</a:t>
            </a:r>
            <a:r>
              <a:rPr lang="ko-KR" altLang="en-US" b="1" dirty="0" smtClean="0"/>
              <a:t>를 이용해서 </a:t>
            </a:r>
            <a:r>
              <a:rPr lang="en-US" altLang="ko-KR" b="1" dirty="0" err="1" smtClean="0"/>
              <a:t>os</a:t>
            </a:r>
            <a:r>
              <a:rPr lang="en-US" altLang="ko-KR" b="1" dirty="0" smtClean="0"/>
              <a:t> imaging </a:t>
            </a:r>
            <a:r>
              <a:rPr lang="ko-KR" altLang="en-US" b="1" dirty="0" smtClean="0"/>
              <a:t>하는 방법</a:t>
            </a:r>
            <a:endParaRPr lang="en-US" altLang="ko-KR" b="1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blog.puding.kr/152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8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installation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Raspberry pi </a:t>
            </a:r>
          </a:p>
          <a:p>
            <a:r>
              <a:rPr lang="en-US" altLang="ko-KR" sz="2400" dirty="0" err="1"/>
              <a:t>sudo</a:t>
            </a:r>
            <a:r>
              <a:rPr lang="en-US" altLang="ko-KR" sz="2400" dirty="0"/>
              <a:t> apt-get install </a:t>
            </a:r>
            <a:r>
              <a:rPr lang="en-US" altLang="ko-KR" sz="2400" dirty="0" err="1"/>
              <a:t>libopencv</a:t>
            </a:r>
            <a:r>
              <a:rPr lang="en-US" altLang="ko-KR" sz="2400" dirty="0" smtClean="0"/>
              <a:t>* </a:t>
            </a:r>
            <a:r>
              <a:rPr lang="ko-KR" altLang="en-US" sz="2400" dirty="0" smtClean="0"/>
              <a:t>한 뒤</a:t>
            </a:r>
            <a:endParaRPr lang="en-US" altLang="ko-KR" sz="2400" dirty="0"/>
          </a:p>
          <a:p>
            <a:r>
              <a:rPr lang="en-US" altLang="ko-KR" sz="2400" dirty="0" err="1"/>
              <a:t>pkg-config</a:t>
            </a:r>
            <a:r>
              <a:rPr lang="en-US" altLang="ko-KR" sz="2400" dirty="0"/>
              <a:t> --</a:t>
            </a:r>
            <a:r>
              <a:rPr lang="en-US" altLang="ko-KR" sz="2400" dirty="0" err="1"/>
              <a:t>cflags</a:t>
            </a:r>
            <a:r>
              <a:rPr lang="en-US" altLang="ko-KR" sz="2400" dirty="0"/>
              <a:t> </a:t>
            </a:r>
            <a:r>
              <a:rPr lang="en-US" altLang="ko-KR" sz="2400" dirty="0" err="1"/>
              <a:t>opencv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로 위치 </a:t>
            </a:r>
            <a:r>
              <a:rPr lang="ko-KR" altLang="en-US" sz="2400" dirty="0"/>
              <a:t>확인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dirty="0" smtClean="0"/>
              <a:t>이 명령에서 아무것도 뜨지 않으면 설치가 되지 </a:t>
            </a:r>
            <a:r>
              <a:rPr lang="ko-KR" altLang="en-US" dirty="0" err="1" smtClean="0"/>
              <a:t>않은것이다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015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Raspberry </a:t>
            </a:r>
            <a:r>
              <a:rPr lang="en-US" altLang="ko-KR" dirty="0"/>
              <a:t>pi </a:t>
            </a:r>
            <a:r>
              <a:rPr lang="en-US" altLang="ko-KR" dirty="0" smtClean="0"/>
              <a:t>ROS install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cafe.naver.com/openrt/14427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05583"/>
              </p:ext>
            </p:extLst>
          </p:nvPr>
        </p:nvGraphicFramePr>
        <p:xfrm>
          <a:off x="323528" y="2276872"/>
          <a:ext cx="8229600" cy="1097280"/>
        </p:xfrm>
        <a:graphic>
          <a:graphicData uri="http://schemas.openxmlformats.org/drawingml/2006/table">
            <a:tbl>
              <a:tblPr/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/>
                      </a:r>
                      <a:br>
                        <a:rPr lang="ko-KR" altLang="en-US" b="1" dirty="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</a:br>
                      <a:r>
                        <a:rPr lang="ko-KR" altLang="en-US" b="1" dirty="0" err="1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라즈베리파이</a:t>
                      </a:r>
                      <a:r>
                        <a:rPr lang="en-US" altLang="ko-KR" b="1" dirty="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3 </a:t>
                      </a:r>
                      <a:r>
                        <a:rPr lang="ko-KR" altLang="en-US" b="1" dirty="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모델</a:t>
                      </a:r>
                      <a:r>
                        <a:rPr lang="en-US" altLang="ko-KR" b="1" dirty="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B + </a:t>
                      </a:r>
                      <a:r>
                        <a:rPr lang="ko-KR" altLang="en-US" b="1" dirty="0" err="1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우분투</a:t>
                      </a:r>
                      <a:r>
                        <a:rPr lang="ko-KR" altLang="en-US" b="1" dirty="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 </a:t>
                      </a:r>
                      <a:r>
                        <a:rPr lang="en-US" altLang="ko-KR" b="1" dirty="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Mate 16.04 + ROS Kinetic </a:t>
                      </a:r>
                      <a:r>
                        <a:rPr lang="ko-KR" altLang="en-US" b="1" dirty="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설치</a:t>
                      </a:r>
                      <a:r>
                        <a:rPr lang="en-US" altLang="ko-KR" b="1" dirty="0">
                          <a:solidFill>
                            <a:srgbClr val="333333"/>
                          </a:solidFill>
                          <a:effectLst/>
                          <a:latin typeface="돋움"/>
                        </a:rPr>
                        <a:t>!</a:t>
                      </a:r>
                      <a:r>
                        <a:rPr lang="en-US" altLang="ko-KR" b="1" dirty="0">
                          <a:solidFill>
                            <a:srgbClr val="333333"/>
                          </a:solidFill>
                          <a:effectLst/>
                          <a:latin typeface="dotum"/>
                        </a:rPr>
                        <a:t>[</a:t>
                      </a:r>
                      <a:r>
                        <a:rPr lang="ko-KR" altLang="en-US" b="1" dirty="0">
                          <a:solidFill>
                            <a:srgbClr val="333333"/>
                          </a:solidFill>
                          <a:effectLst/>
                          <a:latin typeface="dotum"/>
                        </a:rPr>
                        <a:t>출처</a:t>
                      </a:r>
                      <a:r>
                        <a:rPr lang="en-US" altLang="ko-KR" b="1" dirty="0">
                          <a:solidFill>
                            <a:srgbClr val="333333"/>
                          </a:solidFill>
                          <a:effectLst/>
                          <a:latin typeface="dotum"/>
                        </a:rPr>
                        <a:t>] </a:t>
                      </a:r>
                      <a:r>
                        <a:rPr lang="ko-KR" altLang="en-US" b="1" u="none" strike="noStrike" dirty="0" err="1">
                          <a:solidFill>
                            <a:srgbClr val="333333"/>
                          </a:solidFill>
                          <a:effectLst/>
                          <a:latin typeface="dotum"/>
                          <a:hlinkClick r:id="rId2"/>
                        </a:rPr>
                        <a:t>라즈베리파이</a:t>
                      </a:r>
                      <a:r>
                        <a:rPr lang="en-US" altLang="ko-KR" b="1" u="none" strike="noStrike" dirty="0">
                          <a:solidFill>
                            <a:srgbClr val="333333"/>
                          </a:solidFill>
                          <a:effectLst/>
                          <a:latin typeface="dotum"/>
                          <a:hlinkClick r:id="rId2"/>
                        </a:rPr>
                        <a:t>3 </a:t>
                      </a:r>
                      <a:r>
                        <a:rPr lang="ko-KR" altLang="en-US" b="1" u="none" strike="noStrike" dirty="0">
                          <a:solidFill>
                            <a:srgbClr val="333333"/>
                          </a:solidFill>
                          <a:effectLst/>
                          <a:latin typeface="dotum"/>
                          <a:hlinkClick r:id="rId2"/>
                        </a:rPr>
                        <a:t>모델</a:t>
                      </a:r>
                      <a:r>
                        <a:rPr lang="en-US" altLang="ko-KR" b="1" u="none" strike="noStrike" dirty="0">
                          <a:solidFill>
                            <a:srgbClr val="333333"/>
                          </a:solidFill>
                          <a:effectLst/>
                          <a:latin typeface="dotum"/>
                          <a:hlinkClick r:id="rId2"/>
                        </a:rPr>
                        <a:t>B + </a:t>
                      </a:r>
                      <a:r>
                        <a:rPr lang="ko-KR" altLang="en-US" b="1" u="none" strike="noStrike" dirty="0" err="1">
                          <a:solidFill>
                            <a:srgbClr val="333333"/>
                          </a:solidFill>
                          <a:effectLst/>
                          <a:latin typeface="dotum"/>
                          <a:hlinkClick r:id="rId2"/>
                        </a:rPr>
                        <a:t>우분투</a:t>
                      </a:r>
                      <a:r>
                        <a:rPr lang="ko-KR" altLang="en-US" b="1" u="none" strike="noStrike" dirty="0">
                          <a:solidFill>
                            <a:srgbClr val="333333"/>
                          </a:solidFill>
                          <a:effectLst/>
                          <a:latin typeface="dotum"/>
                          <a:hlinkClick r:id="rId2"/>
                        </a:rPr>
                        <a:t> </a:t>
                      </a:r>
                      <a:r>
                        <a:rPr lang="en-US" altLang="ko-KR" b="1" u="none" strike="noStrike" dirty="0">
                          <a:solidFill>
                            <a:srgbClr val="333333"/>
                          </a:solidFill>
                          <a:effectLst/>
                          <a:latin typeface="dotum"/>
                          <a:hlinkClick r:id="rId2"/>
                        </a:rPr>
                        <a:t>Mate 16.04 + ROS Kinetic </a:t>
                      </a:r>
                      <a:r>
                        <a:rPr lang="ko-KR" altLang="en-US" b="1" u="none" strike="noStrike" dirty="0">
                          <a:solidFill>
                            <a:srgbClr val="333333"/>
                          </a:solidFill>
                          <a:effectLst/>
                          <a:latin typeface="dotum"/>
                          <a:hlinkClick r:id="rId2"/>
                        </a:rPr>
                        <a:t>설치</a:t>
                      </a:r>
                      <a:r>
                        <a:rPr lang="en-US" altLang="ko-KR" b="1" u="none" strike="noStrike" dirty="0">
                          <a:solidFill>
                            <a:srgbClr val="333333"/>
                          </a:solidFill>
                          <a:effectLst/>
                          <a:latin typeface="dotum"/>
                          <a:hlinkClick r:id="rId2"/>
                        </a:rPr>
                        <a:t>! (</a:t>
                      </a:r>
                      <a:r>
                        <a:rPr lang="ko-KR" altLang="en-US" b="1" u="none" strike="noStrike" dirty="0" err="1">
                          <a:solidFill>
                            <a:srgbClr val="333333"/>
                          </a:solidFill>
                          <a:effectLst/>
                          <a:latin typeface="dotum"/>
                          <a:hlinkClick r:id="rId2"/>
                        </a:rPr>
                        <a:t>오픈소스</a:t>
                      </a:r>
                      <a:r>
                        <a:rPr lang="ko-KR" altLang="en-US" b="1" u="none" strike="noStrike" dirty="0">
                          <a:solidFill>
                            <a:srgbClr val="333333"/>
                          </a:solidFill>
                          <a:effectLst/>
                          <a:latin typeface="dotum"/>
                          <a:hlinkClick r:id="rId2"/>
                        </a:rPr>
                        <a:t> 소프트웨어 </a:t>
                      </a:r>
                      <a:r>
                        <a:rPr lang="en-US" altLang="ko-KR" b="1" u="none" strike="noStrike" dirty="0">
                          <a:solidFill>
                            <a:srgbClr val="333333"/>
                          </a:solidFill>
                          <a:effectLst/>
                          <a:latin typeface="dotum"/>
                          <a:hlinkClick r:id="rId2"/>
                        </a:rPr>
                        <a:t>&amp; </a:t>
                      </a:r>
                      <a:r>
                        <a:rPr lang="ko-KR" altLang="en-US" b="1" u="none" strike="noStrike" dirty="0">
                          <a:solidFill>
                            <a:srgbClr val="333333"/>
                          </a:solidFill>
                          <a:effectLst/>
                          <a:latin typeface="dotum"/>
                          <a:hlinkClick r:id="rId2"/>
                        </a:rPr>
                        <a:t>하드웨어</a:t>
                      </a:r>
                      <a:r>
                        <a:rPr lang="en-US" altLang="ko-KR" b="1" u="none" strike="noStrike" dirty="0">
                          <a:solidFill>
                            <a:srgbClr val="333333"/>
                          </a:solidFill>
                          <a:effectLst/>
                          <a:latin typeface="dotum"/>
                          <a:hlinkClick r:id="rId2"/>
                        </a:rPr>
                        <a:t>: </a:t>
                      </a:r>
                      <a:r>
                        <a:rPr lang="ko-KR" altLang="en-US" b="1" u="none" strike="noStrike" dirty="0">
                          <a:solidFill>
                            <a:srgbClr val="333333"/>
                          </a:solidFill>
                          <a:effectLst/>
                          <a:latin typeface="dotum"/>
                          <a:hlinkClick r:id="rId2"/>
                        </a:rPr>
                        <a:t>로봇 기술 공유 카페 </a:t>
                      </a:r>
                      <a:r>
                        <a:rPr lang="en-US" altLang="ko-KR" b="1" u="none" strike="noStrike" dirty="0">
                          <a:solidFill>
                            <a:srgbClr val="333333"/>
                          </a:solidFill>
                          <a:effectLst/>
                          <a:latin typeface="dotum"/>
                          <a:hlinkClick r:id="rId2"/>
                        </a:rPr>
                        <a:t>(</a:t>
                      </a:r>
                      <a:r>
                        <a:rPr lang="ko-KR" altLang="en-US" b="1" u="none" strike="noStrike" dirty="0" err="1">
                          <a:solidFill>
                            <a:srgbClr val="333333"/>
                          </a:solidFill>
                          <a:effectLst/>
                          <a:latin typeface="dotum"/>
                          <a:hlinkClick r:id="rId2"/>
                        </a:rPr>
                        <a:t>오로카</a:t>
                      </a:r>
                      <a:r>
                        <a:rPr lang="en-US" altLang="ko-KR" b="1" u="none" strike="noStrike" dirty="0">
                          <a:solidFill>
                            <a:srgbClr val="333333"/>
                          </a:solidFill>
                          <a:effectLst/>
                          <a:latin typeface="dotum"/>
                          <a:hlinkClick r:id="rId2"/>
                        </a:rPr>
                        <a:t>))</a:t>
                      </a:r>
                      <a:r>
                        <a:rPr lang="ko-KR" altLang="en-US" b="1" dirty="0">
                          <a:solidFill>
                            <a:srgbClr val="333333"/>
                          </a:solidFill>
                          <a:effectLst/>
                          <a:latin typeface="dotum"/>
                        </a:rPr>
                        <a:t> </a:t>
                      </a:r>
                      <a:r>
                        <a:rPr lang="en-US" altLang="ko-KR" b="1" dirty="0">
                          <a:solidFill>
                            <a:srgbClr val="333333"/>
                          </a:solidFill>
                          <a:effectLst/>
                          <a:latin typeface="dotum"/>
                        </a:rPr>
                        <a:t>|</a:t>
                      </a:r>
                      <a:r>
                        <a:rPr lang="ko-KR" altLang="en-US" b="1" dirty="0">
                          <a:solidFill>
                            <a:srgbClr val="333333"/>
                          </a:solidFill>
                          <a:effectLst/>
                          <a:latin typeface="dotum"/>
                        </a:rPr>
                        <a:t>작성자 </a:t>
                      </a:r>
                      <a:r>
                        <a:rPr lang="ko-KR" altLang="en-US" b="1" u="none" strike="noStrike" dirty="0">
                          <a:solidFill>
                            <a:srgbClr val="333333"/>
                          </a:solidFill>
                          <a:effectLst/>
                          <a:latin typeface="dotum"/>
                          <a:hlinkClick r:id="rId3"/>
                        </a:rPr>
                        <a:t>표윤석</a:t>
                      </a:r>
                      <a:endParaRPr lang="ko-KR" altLang="en-US" b="1" dirty="0">
                        <a:solidFill>
                          <a:srgbClr val="333333"/>
                        </a:solidFill>
                        <a:effectLst/>
                        <a:latin typeface="dotum"/>
                      </a:endParaRPr>
                    </a:p>
                  </a:txBody>
                  <a:tcPr marL="0" marR="4762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23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 밖의 </a:t>
            </a:r>
            <a:r>
              <a:rPr lang="en-US" altLang="ko-KR" dirty="0" smtClean="0"/>
              <a:t>install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IDE – </a:t>
            </a:r>
            <a:r>
              <a:rPr lang="en-US" altLang="ko-KR" dirty="0" err="1" smtClean="0"/>
              <a:t>codeblocks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codeblocks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Ros</a:t>
            </a:r>
            <a:r>
              <a:rPr lang="en-US" altLang="ko-KR" dirty="0" smtClean="0"/>
              <a:t> package (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-kinetic-cv* 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-kinetic-image*)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0930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IDE </a:t>
            </a:r>
            <a:r>
              <a:rPr lang="en-US" altLang="ko-KR" dirty="0" err="1" smtClean="0"/>
              <a:t>codeblocks</a:t>
            </a:r>
            <a:r>
              <a:rPr lang="ko-KR" altLang="en-US" dirty="0" smtClean="0"/>
              <a:t>에서의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6660232" cy="374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039" y="2636912"/>
            <a:ext cx="7128792" cy="400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17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카메라는 다음과 같이 연결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572452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163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333</Words>
  <Application>Microsoft Office PowerPoint</Application>
  <PresentationFormat>화면 슬라이드 쇼(4:3)</PresentationFormat>
  <Paragraphs>52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라즈베리파이 세팅</vt:lpstr>
      <vt:lpstr>개발환경</vt:lpstr>
      <vt:lpstr>PowerPoint 프레젠테이션</vt:lpstr>
      <vt:lpstr>PowerPoint 프레젠테이션</vt:lpstr>
      <vt:lpstr>Opencv installation </vt:lpstr>
      <vt:lpstr>Raspberry pi ROS install</vt:lpstr>
      <vt:lpstr>그 밖의 install</vt:lpstr>
      <vt:lpstr>IDE codeblocks에서의 세팅</vt:lpstr>
      <vt:lpstr>카메라는 다음과 같이 연결</vt:lpstr>
      <vt:lpstr>PowerPoint 프레젠테이션</vt:lpstr>
      <vt:lpstr>Raspberry pi camera set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김수영</cp:lastModifiedBy>
  <cp:revision>23</cp:revision>
  <dcterms:created xsi:type="dcterms:W3CDTF">2006-10-05T04:04:58Z</dcterms:created>
  <dcterms:modified xsi:type="dcterms:W3CDTF">2016-12-02T05:06:48Z</dcterms:modified>
</cp:coreProperties>
</file>