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9" r:id="rId5"/>
    <p:sldId id="260" r:id="rId6"/>
    <p:sldId id="258" r:id="rId7"/>
    <p:sldId id="261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44B478F-19A0-4B42-89CD-744F92F79477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ku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appengine/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hyperlink" Target="http://www.asp.net/get-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byonrails.org/" TargetMode="External"/><Relationship Id="rId4" Type="http://schemas.openxmlformats.org/officeDocument/2006/relationships/hyperlink" Target="http://codeignite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indexes/downloads/index.html" TargetMode="External"/><Relationship Id="rId2" Type="http://schemas.openxmlformats.org/officeDocument/2006/relationships/hyperlink" Target="http://www-01.ibm.com/software/data/db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q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75104"/>
          </a:xfrm>
        </p:spPr>
        <p:txBody>
          <a:bodyPr/>
          <a:lstStyle/>
          <a:p>
            <a:r>
              <a:rPr lang="en-US" dirty="0" smtClean="0"/>
              <a:t>ICSSC Presents: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</a:t>
            </a:r>
            <a:r>
              <a:rPr lang="en-US" dirty="0" smtClean="0"/>
              <a:t>Dev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772400" cy="1508760"/>
          </a:xfrm>
        </p:spPr>
        <p:txBody>
          <a:bodyPr/>
          <a:lstStyle/>
          <a:p>
            <a:r>
              <a:rPr lang="en-US" dirty="0" smtClean="0"/>
              <a:t>Hosted By:</a:t>
            </a:r>
          </a:p>
          <a:p>
            <a:r>
              <a:rPr lang="en-US" dirty="0" smtClean="0"/>
              <a:t>Adam Brenner and Mathew </a:t>
            </a:r>
            <a:r>
              <a:rPr lang="en-US" dirty="0" err="1" smtClean="0"/>
              <a:t>Sprehn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01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http://www.mongodb.org/</a:t>
            </a:r>
            <a:endParaRPr lang="en-US" dirty="0" smtClean="0"/>
          </a:p>
          <a:p>
            <a:r>
              <a:rPr lang="en-US" dirty="0" smtClean="0"/>
              <a:t>Apache Cassandra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http://cassandra.apache.org/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2433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Cloud data storage options have very low up front costs and are easy to use and operate without a lot of experience</a:t>
            </a:r>
          </a:p>
          <a:p>
            <a:r>
              <a:rPr lang="en-US" dirty="0" smtClean="0"/>
              <a:t>Amazon Web Services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http://aws.amazon.com/</a:t>
            </a:r>
            <a:endParaRPr lang="en-US" dirty="0" smtClean="0"/>
          </a:p>
          <a:p>
            <a:r>
              <a:rPr lang="en-US" dirty="0" err="1" smtClean="0"/>
              <a:t>Salesforce’s</a:t>
            </a:r>
            <a:r>
              <a:rPr lang="en-US" dirty="0" smtClean="0"/>
              <a:t> Cloud Platform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http://www.heroku.com/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AppEngine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https://developers.google.com/appengine/downloads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87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format a web site using </a:t>
            </a:r>
            <a:r>
              <a:rPr lang="en-US" dirty="0" smtClean="0"/>
              <a:t>html5/css3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to use SQL queries to set up a blog stream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use </a:t>
            </a:r>
            <a:r>
              <a:rPr lang="en-US" dirty="0" err="1" smtClean="0"/>
              <a:t>jQuery</a:t>
            </a:r>
            <a:r>
              <a:rPr lang="en-US" dirty="0" smtClean="0"/>
              <a:t> to make an interactive user interface</a:t>
            </a:r>
          </a:p>
          <a:p>
            <a:r>
              <a:rPr lang="en-US" dirty="0" smtClean="0"/>
              <a:t>How to make your web site compatible with different browsers</a:t>
            </a:r>
          </a:p>
          <a:p>
            <a:r>
              <a:rPr lang="en-US" dirty="0" smtClean="0"/>
              <a:t>How to follow web conventions to make your code easier to use to 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93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XAMP</a:t>
            </a:r>
            <a:r>
              <a:rPr lang="en-US" dirty="0" smtClean="0"/>
              <a:t>- Multiplatform Apache, </a:t>
            </a:r>
            <a:r>
              <a:rPr lang="en-US" dirty="0" err="1" smtClean="0"/>
              <a:t>MySQL</a:t>
            </a:r>
            <a:r>
              <a:rPr lang="en-US" dirty="0" smtClean="0"/>
              <a:t>, and PHP. This is used for turning your computer into a personal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b="1" u="sng" dirty="0" smtClean="0"/>
              <a:t>Notepad++ </a:t>
            </a:r>
            <a:r>
              <a:rPr lang="en-US" dirty="0" smtClean="0"/>
              <a:t>- A powerful and awesome text editor.</a:t>
            </a:r>
          </a:p>
          <a:p>
            <a:r>
              <a:rPr lang="en-US" b="1" u="sng" dirty="0" smtClean="0"/>
              <a:t>Firebug </a:t>
            </a:r>
            <a:r>
              <a:rPr lang="en-US" dirty="0" smtClean="0"/>
              <a:t>– Web development tool for Firefox/Chrome. Great for Debugging!</a:t>
            </a:r>
          </a:p>
          <a:p>
            <a:r>
              <a:rPr lang="en-US" b="1" u="sng" dirty="0" smtClean="0"/>
              <a:t>Web Developer</a:t>
            </a:r>
            <a:r>
              <a:rPr lang="en-US" dirty="0" smtClean="0"/>
              <a:t> – Another Browser debugging tool for Firefox/Chrome.</a:t>
            </a:r>
            <a:endParaRPr lang="en-US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http://www.wampserver.com/en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Scroll down and follow the directions to install WAMP: It should only take 5 minutes. The download links are at the bottom.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91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Frameworks: ASP.NET, Node.js, </a:t>
            </a:r>
            <a:r>
              <a:rPr lang="en-US" dirty="0" err="1" smtClean="0"/>
              <a:t>CodeIgniter</a:t>
            </a:r>
            <a:r>
              <a:rPr lang="en-US" dirty="0" smtClean="0"/>
              <a:t>, Ruby on Rails</a:t>
            </a:r>
          </a:p>
          <a:p>
            <a:r>
              <a:rPr lang="en-US" dirty="0" smtClean="0"/>
              <a:t>Apache</a:t>
            </a:r>
          </a:p>
          <a:p>
            <a:r>
              <a:rPr lang="en-US" dirty="0" smtClean="0"/>
              <a:t>Tomcat</a:t>
            </a:r>
          </a:p>
          <a:p>
            <a:r>
              <a:rPr lang="en-US" dirty="0" smtClean="0"/>
              <a:t>SQL databases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Cloud platforms: </a:t>
            </a:r>
            <a:r>
              <a:rPr lang="en-US" dirty="0" err="1" smtClean="0"/>
              <a:t>AppEngine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Amazon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663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ASP.NET: a free web framework developed by Microsoft that can  be used as a tool to develop websites using JavaScript and HTML/CSS </a:t>
            </a:r>
            <a:r>
              <a:rPr lang="en-US" dirty="0" smtClean="0">
                <a:hlinkClick r:id="rId2"/>
              </a:rPr>
              <a:t>http://www.asp.net/get-started</a:t>
            </a:r>
            <a:endParaRPr lang="en-US" dirty="0" smtClean="0"/>
          </a:p>
          <a:p>
            <a:r>
              <a:rPr lang="en-US" dirty="0" smtClean="0"/>
              <a:t>Node.js: a JavaScript library that is used to write scalable internet applications, especially web servers</a:t>
            </a:r>
            <a:r>
              <a:rPr lang="en-US" dirty="0" smtClean="0">
                <a:hlinkClick r:id="rId3"/>
              </a:rPr>
              <a:t> http://nodejs.org/</a:t>
            </a:r>
            <a:endParaRPr lang="en-US" dirty="0" smtClean="0"/>
          </a:p>
          <a:p>
            <a:r>
              <a:rPr lang="en-US" dirty="0" err="1" smtClean="0"/>
              <a:t>CodeIgniter</a:t>
            </a:r>
            <a:r>
              <a:rPr lang="en-US" dirty="0"/>
              <a:t>:</a:t>
            </a:r>
            <a:r>
              <a:rPr lang="en-US" dirty="0" smtClean="0"/>
              <a:t> an open-source framework for creating PHP programs </a:t>
            </a:r>
            <a:r>
              <a:rPr lang="en-US" dirty="0" smtClean="0">
                <a:hlinkClick r:id="rId4"/>
              </a:rPr>
              <a:t>http://codeigniter.com/</a:t>
            </a:r>
            <a:endParaRPr lang="en-US" dirty="0" smtClean="0"/>
          </a:p>
          <a:p>
            <a:r>
              <a:rPr lang="en-US" dirty="0" smtClean="0"/>
              <a:t>Ruby on Rails: a web framework designed for Ruby </a:t>
            </a:r>
            <a:r>
              <a:rPr lang="en-US" dirty="0" smtClean="0">
                <a:hlinkClick r:id="rId5"/>
              </a:rPr>
              <a:t>http://rubyonrails.org/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497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April 1996 Apache has been the most popular HTTP server software in use.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http://httpd.apache.org/</a:t>
            </a:r>
            <a:endParaRPr lang="en-US" dirty="0" smtClean="0"/>
          </a:p>
          <a:p>
            <a:r>
              <a:rPr lang="en-US" dirty="0" smtClean="0"/>
              <a:t>If you want to use java for all of your web development, use Apache Tomcat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http://tomcat.apache.org/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300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Databases are fast and efficient ways of storing and accessing large amounts of data</a:t>
            </a:r>
          </a:p>
          <a:p>
            <a:r>
              <a:rPr lang="en-US" dirty="0" smtClean="0"/>
              <a:t>SQL Databases store data in relational tables. They are relatively easy to conceptually model, and interface with. They are also very reliable. They are written is SQL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databases do not use SQL as their primary query language. They are very scalable and excellent for handling extremely large amounts of data</a:t>
            </a:r>
          </a:p>
          <a:p>
            <a:r>
              <a:rPr lang="en-US" dirty="0" smtClean="0"/>
              <a:t>Cloud databases do not rely on a central server or data center. They are very easy to set up and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505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IBM’s DB2 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http://www-01.ibm.com/software/data/db2/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Oracle’s Database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http://www.oracle.com/technetwork/indexes/downloads/index.html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MySQL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http://www.mysql.com/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672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95</TotalTime>
  <Words>470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ICSSC Presents: Web Dev Workshop</vt:lpstr>
      <vt:lpstr>Today You Will learn</vt:lpstr>
      <vt:lpstr>Tools of the Trade</vt:lpstr>
      <vt:lpstr>Installing WAMP</vt:lpstr>
      <vt:lpstr>Other Technologies</vt:lpstr>
      <vt:lpstr>Frameworks</vt:lpstr>
      <vt:lpstr>Web Server Software</vt:lpstr>
      <vt:lpstr>Database Options</vt:lpstr>
      <vt:lpstr>SQL</vt:lpstr>
      <vt:lpstr>NoSQL</vt:lpstr>
      <vt:lpstr>Cloud Data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Workshop</dc:title>
  <dc:creator>David Curtis</dc:creator>
  <cp:lastModifiedBy>Mathew</cp:lastModifiedBy>
  <cp:revision>11</cp:revision>
  <dcterms:created xsi:type="dcterms:W3CDTF">2012-04-15T21:56:03Z</dcterms:created>
  <dcterms:modified xsi:type="dcterms:W3CDTF">2012-04-30T22:25:16Z</dcterms:modified>
</cp:coreProperties>
</file>