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660"/>
  </p:normalViewPr>
  <p:slideViewPr>
    <p:cSldViewPr snapToGrid="0">
      <p:cViewPr>
        <p:scale>
          <a:sx n="66" d="100"/>
          <a:sy n="66" d="100"/>
        </p:scale>
        <p:origin x="536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04C9-BC5E-EF90-04D2-655AE1EBB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A35F0-44E4-0AA3-58AE-4FFA109C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52FB-084C-3010-2292-C5C72C9E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B495-77B7-C8FE-40FC-2324246F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BE81-7EEA-AF77-8223-BB167B4A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978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4D54-AF72-E818-CF67-9491DA3F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4964F-3A59-8436-F0A4-F2FA678FD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AB98-92E5-1679-E2F0-199D4E0F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701B-A04F-193D-9F7F-28B8CFE4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ED7D-9B0F-DFE4-DFAA-0771BA87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42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518B6-B522-6280-BDF6-CD59CCE7B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280B8-464A-22AC-2251-B30D82DB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1CA3-9E94-AEFD-D532-44669C1C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7DF3-FA21-04CB-2435-8A432242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C323-052D-2D02-A247-08B3245C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799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91D4-1F93-0870-B86A-0EC3BA4E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DE9D-74CE-E55F-A247-EE8DC3281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A752-59EB-7628-DB56-5E223905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8DCF-839B-2984-A29A-F65DCB28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8AA3F-F0E0-30DF-4451-E3193480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70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2439-42B9-760F-8E8F-FA69BD09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A7A0B-6CA8-AFE0-DF8B-6D549FDD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556F-690C-8576-8762-7B177058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23C0-810F-6A7E-8FC2-04E268EA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707-537A-7FC9-6164-0766EB76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326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0EF5-B354-19AB-4DAB-47BC09E3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B8AB-B8A0-F556-CF29-407E4741F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01FD5-A7CA-99E4-0C43-81A52371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00242-B04E-70D3-C3B1-300DDF2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6DF19-DA01-59F7-747F-590E2B50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F0D0-648C-4939-41CC-CB560F6A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2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E162-C488-02D8-B400-381F4C48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69D9-6164-F971-A3F8-664DBDB70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8E724-72C0-39FD-CDBC-F519D257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779B9-3214-9178-C9E9-78230FE4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07B7-1D85-63C8-FD96-AC4000FB1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B307E-DC06-4165-467C-1E1070F9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7CB84-3FF1-DE07-612F-E419CB1C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173EF-9E1F-9ADC-3EA5-47456FC3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985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A065-D50B-C5F2-1293-F6392A9A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1CEA6-FD6C-6C9F-BFAF-7062B860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2F5F4-FA5A-18B8-AB9B-5AFD01F9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4E82-3086-7634-477F-F502C38E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231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21BE1-095F-347E-AE08-126B4E34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777E-AF70-D413-CA54-6CA11B51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7B178-CEA9-1A2F-D10B-84E87D3D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298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CD16-37AF-601D-CAE1-6048D711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0D7C-CE03-5182-0902-6B32FA6F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646E3-6747-D130-DC53-D4E32A2C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CFF7-06B1-C585-38D6-CD74C0CA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0E0E-9744-2FC1-C924-A59E10D7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849B9-F8DB-36B5-C803-D0265013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07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1681-EB95-0750-2153-D2B2E6F4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68E2C-C0B9-C74A-9EA6-2BB4A09D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26B3-D132-7DCC-BD6D-971EB0D6A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7728-E67C-13C4-E049-4BB6DD99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18063-B0D9-E1B5-2535-F5D898CE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04AFB-AC39-49A3-BAA7-608135C2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066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75944-40CB-2298-10C3-170B22B4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2256-7A28-0A68-4050-97ABF07DD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D6F3-9775-9B2E-BEF3-BE1FBFCAC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C14C-A4D5-472B-B1F3-29F1193F01D2}" type="datetimeFigureOut">
              <a:rPr lang="en-IL" smtClean="0"/>
              <a:t>03/09/2023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F117-5BB6-2AE5-9A31-A57E0D91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610B-18D3-C1CC-B7EE-98A90A380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8B75-D253-4A2D-811C-F9B7D6067A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88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A83F18-05A0-1E00-F4A7-1212EDA1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952182"/>
            <a:ext cx="40386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oon Plant Images - Free Download on Freepik">
            <a:extLst>
              <a:ext uri="{FF2B5EF4-FFF2-40B4-BE49-F238E27FC236}">
                <a16:creationId xmlns:a16="http://schemas.microsoft.com/office/drawing/2014/main" id="{50AB4484-331D-E3F3-066B-27C6C7E1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20" y="2593658"/>
            <a:ext cx="338328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ophone - Home">
            <a:extLst>
              <a:ext uri="{FF2B5EF4-FFF2-40B4-BE49-F238E27FC236}">
                <a16:creationId xmlns:a16="http://schemas.microsoft.com/office/drawing/2014/main" id="{8D27D888-A60A-36EE-E4DA-BB47B06A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20" y="2522538"/>
            <a:ext cx="162131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B2A007-15DF-ED11-EBC8-5EB4D1C335D4}"/>
              </a:ext>
            </a:extLst>
          </p:cNvPr>
          <p:cNvGrpSpPr/>
          <p:nvPr/>
        </p:nvGrpSpPr>
        <p:grpSpPr>
          <a:xfrm>
            <a:off x="697710" y="3729671"/>
            <a:ext cx="3912235" cy="2839243"/>
            <a:chOff x="697710" y="3729671"/>
            <a:chExt cx="3912235" cy="2839243"/>
          </a:xfrm>
        </p:grpSpPr>
        <p:pic>
          <p:nvPicPr>
            <p:cNvPr id="1028" name="Picture 4" descr="ESP32 (@ESP32net) / X">
              <a:extLst>
                <a:ext uri="{FF2B5EF4-FFF2-40B4-BE49-F238E27FC236}">
                  <a16:creationId xmlns:a16="http://schemas.microsoft.com/office/drawing/2014/main" id="{4F9328E3-6BA1-AED6-4345-F267A3F7E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710" y="3729671"/>
              <a:ext cx="2039937" cy="2039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oil Moisture Sensors - STEMinds | Mouser">
              <a:extLst>
                <a:ext uri="{FF2B5EF4-FFF2-40B4-BE49-F238E27FC236}">
                  <a16:creationId xmlns:a16="http://schemas.microsoft.com/office/drawing/2014/main" id="{8D7B80C5-FEBC-EB90-2137-CEFDA01DC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870" y="4749639"/>
              <a:ext cx="2505075" cy="181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F56FD4-387F-F590-3C16-7E97A6F30BA2}"/>
              </a:ext>
            </a:extLst>
          </p:cNvPr>
          <p:cNvCxnSpPr>
            <a:cxnSpLocks/>
          </p:cNvCxnSpPr>
          <p:nvPr/>
        </p:nvCxnSpPr>
        <p:spPr>
          <a:xfrm flipH="1">
            <a:off x="3159760" y="4285298"/>
            <a:ext cx="2316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6CF3B5-3A80-48CA-580F-9DCAD7948B06}"/>
              </a:ext>
            </a:extLst>
          </p:cNvPr>
          <p:cNvCxnSpPr>
            <a:cxnSpLocks/>
          </p:cNvCxnSpPr>
          <p:nvPr/>
        </p:nvCxnSpPr>
        <p:spPr>
          <a:xfrm flipH="1">
            <a:off x="2235200" y="1930400"/>
            <a:ext cx="1841500" cy="1605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D0C39A-DC8D-6CD6-29AE-FF2EAD8C914E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8115300" y="1518920"/>
            <a:ext cx="1363980" cy="152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0C9CBD-1D88-62E8-C6C5-1E39FC09244B}"/>
              </a:ext>
            </a:extLst>
          </p:cNvPr>
          <p:cNvSpPr txBox="1"/>
          <p:nvPr/>
        </p:nvSpPr>
        <p:spPr>
          <a:xfrm>
            <a:off x="2796222" y="4426473"/>
            <a:ext cx="2900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/>
              <a:t>Measuring soil moisture, temperature and humidity in the garden 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5FC25F-74DA-C68A-4C6A-FE305AC09351}"/>
              </a:ext>
            </a:extLst>
          </p:cNvPr>
          <p:cNvSpPr txBox="1"/>
          <p:nvPr/>
        </p:nvSpPr>
        <p:spPr>
          <a:xfrm>
            <a:off x="474815" y="2142857"/>
            <a:ext cx="290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Uploading the date to firebase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D8828-37A6-E938-0775-1490F01FE931}"/>
              </a:ext>
            </a:extLst>
          </p:cNvPr>
          <p:cNvSpPr txBox="1"/>
          <p:nvPr/>
        </p:nvSpPr>
        <p:spPr>
          <a:xfrm>
            <a:off x="8585751" y="1290368"/>
            <a:ext cx="290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Presenting data on the phone by </a:t>
            </a:r>
            <a:r>
              <a:rPr lang="en-US" dirty="0" err="1"/>
              <a:t>robophone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940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74A6-4898-F279-9FE1-8433EBF9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2643-BDF5-9EA4-D2CC-049B4AF1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Measuring soil moisture in the plant by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capacitive soil moisture sensor 1.2</a:t>
            </a:r>
            <a:r>
              <a:rPr lang="en-US" dirty="0"/>
              <a:t>.</a:t>
            </a:r>
          </a:p>
          <a:p>
            <a:r>
              <a:rPr lang="en-US" dirty="0"/>
              <a:t>Measuring temperature in the garden by .</a:t>
            </a:r>
          </a:p>
          <a:p>
            <a:r>
              <a:rPr lang="en-US" dirty="0"/>
              <a:t>Writing to firebase the measurements, both soil moisture and temperature.</a:t>
            </a:r>
          </a:p>
          <a:p>
            <a:r>
              <a:rPr lang="en-US" dirty="0"/>
              <a:t>Presenting soil moisture/date graph on the app.</a:t>
            </a:r>
          </a:p>
          <a:p>
            <a:r>
              <a:rPr lang="en-US" dirty="0"/>
              <a:t>The user will determine which “variables” will receive real-time updates or notifications.(</a:t>
            </a:r>
            <a:r>
              <a:rPr lang="he-IL" dirty="0"/>
              <a:t>לשים לב שהוא יכול לשנות את הדבר הזה אחר כך, אולי להסיר משתנה או להוסיף עוד אחד...</a:t>
            </a:r>
            <a:r>
              <a:rPr lang="en-US" dirty="0"/>
              <a:t>)</a:t>
            </a:r>
          </a:p>
          <a:p>
            <a:r>
              <a:rPr lang="en-US" dirty="0"/>
              <a:t>Display graphs for the variables based on the user's selection.</a:t>
            </a:r>
          </a:p>
        </p:txBody>
      </p:sp>
    </p:spTree>
    <p:extLst>
      <p:ext uri="{BB962C8B-B14F-4D97-AF65-F5344CB8AC3E}">
        <p14:creationId xmlns:p14="http://schemas.microsoft.com/office/powerpoint/2010/main" val="2304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D77B9A-3719-F3F0-83EC-FF656D0B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38" y="318836"/>
            <a:ext cx="9939689" cy="559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4408E7-ADA5-3890-0849-82F04B1F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14" y="318836"/>
            <a:ext cx="10145029" cy="57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8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Office Theme</vt:lpstr>
      <vt:lpstr>PowerPoint Presentation</vt:lpstr>
      <vt:lpstr>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 Hihi</dc:creator>
  <cp:lastModifiedBy>Haya Hihi</cp:lastModifiedBy>
  <cp:revision>1</cp:revision>
  <dcterms:created xsi:type="dcterms:W3CDTF">2023-09-03T09:49:37Z</dcterms:created>
  <dcterms:modified xsi:type="dcterms:W3CDTF">2023-09-03T12:00:18Z</dcterms:modified>
</cp:coreProperties>
</file>