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dir="5400000" dist="108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60E0DA7D-FB4D-41E9-B167-E9A83ED8D064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r="5400000" dist="108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r="5400000" dist="108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83" name="Formula 2"/>
              <p:cNvSpPr txBox="1"/>
              <p:nvPr/>
            </p:nvSpPr>
            <p:spPr>
              <a:xfrm>
                <a:off x="936000" y="1440000"/>
                <a:ext cx="4464000" cy="832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sSup>
                          <m:e>
                            <m:r>
                              <m:t xml:space="preserve">ℒ</m:t>
                            </m:r>
                          </m:e>
                          <m:sup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sup>
                        </m:sSup>
                        <m:d>
                          <m:dPr>
                            <m:begChr m:val="{"/>
                            <m:endChr m:val="}"/>
                          </m:dPr>
                          <m:e>
                            <m:f>
                              <m:num>
                                <m:r>
                                  <m:t xml:space="preserve">4</m:t>
                                </m:r>
                              </m:num>
                              <m:den>
                                <m:r>
                                  <m:t xml:space="preserve">s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2</m:t>
                                </m:r>
                              </m:den>
                            </m:f>
                            <m:r>
                              <m:t xml:space="preserve">−</m:t>
                            </m:r>
                            <m:f>
                              <m:num>
                                <m:r>
                                  <m:t xml:space="preserve">3</m:t>
                                </m:r>
                                <m:r>
                                  <m:t xml:space="preserve">s</m:t>
                                </m:r>
                              </m:num>
                              <m:den>
                                <m:sSup>
                                  <m:e>
                                    <m:r>
                                      <m:t xml:space="preserve">s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  <m:r>
                                  <m:t xml:space="preserve">+</m:t>
                                </m:r>
                                <m:r>
                                  <m:t xml:space="preserve">16</m:t>
                                </m:r>
                              </m:den>
                            </m:f>
                            <m:r>
                              <m:t xml:space="preserve">+</m:t>
                            </m:r>
                            <m:f>
                              <m:num>
                                <m:r>
                                  <m:t xml:space="preserve">5</m:t>
                                </m:r>
                              </m:num>
                              <m:den>
                                <m:sSup>
                                  <m:e>
                                    <m:r>
                                      <m:t xml:space="preserve">s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  <m:r>
                                  <m:t xml:space="preserve">+</m:t>
                                </m:r>
                                <m:r>
                                  <m:t xml:space="preserve">4</m:t>
                                </m:r>
                              </m:den>
                            </m:f>
                          </m:e>
                        </m:d>
                        <m:r>
                          <m:t xml:space="preserve">=</m:t>
                        </m:r>
                        <m:r>
                          <m:t xml:space="preserve">4</m:t>
                        </m:r>
                        <m:sSup>
                          <m:e>
                            <m:r>
                              <m:t xml:space="preserve">ℒ</m:t>
                            </m:r>
                          </m:e>
                          <m:sup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sup>
                        </m:sSup>
                        <m:d>
                          <m:dPr>
                            <m:begChr m:val="{"/>
                            <m:endChr m:val="}"/>
                          </m:dPr>
                          <m:e>
                            <m:f>
                              <m:num>
                                <m:r>
                                  <m:t xml:space="preserve">1</m:t>
                                </m:r>
                              </m:num>
                              <m:den>
                                <m:r>
                                  <m:t xml:space="preserve">s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2</m:t>
                                </m:r>
                              </m:den>
                            </m:f>
                            <m:r>
                              <m:t xml:space="preserve">−</m:t>
                            </m:r>
                            <m:r>
                              <m:t xml:space="preserve">3</m:t>
                            </m:r>
                            <m:d>
                              <m:dPr>
                                <m:begChr m:val="{"/>
                                <m:endChr m:val="}"/>
                              </m:dPr>
                              <m:e>
                                <m:f>
                                  <m:num>
                                    <m:r>
                                      <m:t xml:space="preserve">s</m:t>
                                    </m:r>
                                  </m:num>
                                  <m:den>
                                    <m:sSup>
                                      <m:e>
                                        <m:r>
                                          <m:t xml:space="preserve">s</m:t>
                                        </m:r>
                                      </m:e>
                                      <m:sup>
                                        <m:r>
                                          <m:t xml:space="preserve">2</m:t>
                                        </m:r>
                                      </m:sup>
                                    </m:sSup>
                                    <m:r>
                                      <m:t xml:space="preserve">+</m:t>
                                    </m:r>
                                    <m:r>
                                      <m:t xml:space="preserve">16</m:t>
                                    </m:r>
                                  </m:den>
                                </m:f>
                              </m:e>
                            </m:d>
                            <m:r>
                              <m:t xml:space="preserve">+</m:t>
                            </m:r>
                            <m:r>
                              <m:t xml:space="preserve">5</m:t>
                            </m:r>
                            <m:sSup>
                              <m:e>
                                <m:r>
                                  <m:t xml:space="preserve">ℒ</m:t>
                                </m:r>
                              </m:e>
                              <m:sup>
                                <m:r>
                                  <m:t xml:space="preserve">−</m:t>
                                </m:r>
                                <m:r>
                                  <m:t xml:space="preserve">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</m:dPr>
                              <m:e>
                                <m:f>
                                  <m:num>
                                    <m:r>
                                      <m:t xml:space="preserve">1</m:t>
                                    </m:r>
                                  </m:num>
                                  <m:den>
                                    <m:sSup>
                                      <m:e>
                                        <m:r>
                                          <m:t xml:space="preserve">s</m:t>
                                        </m:r>
                                      </m:e>
                                      <m:sup>
                                        <m:r>
                                          <m:t xml:space="preserve">2</m:t>
                                        </m:r>
                                      </m:sup>
                                    </m:sSup>
                                    <m:r>
                                      <m:t xml:space="preserve">+</m:t>
                                    </m:r>
                                    <m:r>
                                      <m:t xml:space="preserve">4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e>
                        <m:r>
                          <m:t xml:space="preserve">.</m:t>
                        </m:r>
                        <m:r>
                          <m:t xml:space="preserve">=</m:t>
                        </m:r>
                        <m:r>
                          <m:t xml:space="preserve">4</m:t>
                        </m:r>
                        <m:sSup>
                          <m:e>
                            <m:r>
                              <m:t xml:space="preserve">e</m:t>
                            </m:r>
                          </m:e>
                          <m:sup>
                            <m:r>
                              <m:t xml:space="preserve">2</m:t>
                            </m:r>
                            <m:r>
                              <m:t xml:space="preserve">t</m:t>
                            </m:r>
                          </m:sup>
                        </m:sSup>
                        <m:r>
                          <m:t xml:space="preserve">−</m:t>
                        </m:r>
                        <m:r>
                          <m:t xml:space="preserve">3</m:t>
                        </m:r>
                        <m:r>
                          <m:t xml:space="preserve">cos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4</m:t>
                            </m:r>
                            <m:r>
                              <m:t xml:space="preserve">t</m:t>
                            </m:r>
                          </m:e>
                        </m:d>
                        <m:r>
                          <m:t xml:space="preserve">+</m:t>
                        </m:r>
                        <m:f>
                          <m:num>
                            <m:r>
                              <m:t xml:space="preserve">5</m:t>
                            </m:r>
                          </m:num>
                          <m:den>
                            <m:r>
                              <m:t xml:space="preserve">2</m:t>
                            </m:r>
                          </m:den>
                        </m:f>
                        <m:r>
                          <m:t xml:space="preserve">sin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2</m:t>
                            </m:r>
                            <m:r>
                              <m:t xml:space="preserve">t</m:t>
                            </m:r>
                          </m:e>
                        </m:d>
                      </m:e>
                    </m:eqAr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2021-07-06T17:35:12Z</dcterms:created>
  <dc:creator/>
  <dc:description/>
  <dc:language>en-IN</dc:language>
  <cp:lastModifiedBy/>
  <dcterms:modified xsi:type="dcterms:W3CDTF">2021-07-06T17:39:12Z</dcterms:modified>
  <cp:revision>3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