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2" r:id="rId4"/>
    <p:sldId id="259" r:id="rId5"/>
    <p:sldId id="267" r:id="rId6"/>
    <p:sldId id="270" r:id="rId7"/>
    <p:sldId id="273" r:id="rId8"/>
    <p:sldId id="290" r:id="rId9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t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94"/>
    <p:restoredTop sz="94638"/>
  </p:normalViewPr>
  <p:slideViewPr>
    <p:cSldViewPr showGuide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463675" y="3549650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25" y="3549650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250" y="3525838"/>
            <a:ext cx="46038" cy="46038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latinLnBrk="0" hangingPunct="1"/>
            <a:endParaRPr kumimoji="0" lang="en-US" strike="noStrike" noProof="1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fontAlgn="auto"/>
            <a:r>
              <a:rPr kumimoji="0" lang="en-US" strike="noStrike" noProof="1" smtClean="0"/>
              <a:t>Click to edit Master subtitle style</a:t>
            </a:r>
            <a:endParaRPr kumimoji="0" lang="en-US" strike="noStrike" noProof="1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pPr fontAlgn="auto"/>
            <a:r>
              <a:rPr kumimoji="0" lang="en-US" strike="noStrike" noProof="1" smtClean="0"/>
              <a:t>Click to edit Master title style</a:t>
            </a:r>
            <a:endParaRPr kumimoji="0" lang="en-US" strike="noStrike" noProof="1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>
          <a:xfrm>
            <a:off x="5791200" y="6203950"/>
            <a:ext cx="2590800" cy="384175"/>
          </a:xfrm>
          <a:prstGeom prst="rect">
            <a:avLst/>
          </a:prstGeom>
        </p:spPr>
        <p:txBody>
          <a:bodyPr vert="horz" anchor="ctr" anchorCtr="0"/>
          <a:lstStyle/>
          <a:p>
            <a:pPr fontAlgn="auto"/>
            <a:fld id="{56F22CF9-17FD-4EA9-B823-50757CB4075E}" type="datetimeFigureOut">
              <a:rPr lang="en-US" strike="noStrike" noProof="1" smtClean="0">
                <a:latin typeface="+mn-lt"/>
                <a:ea typeface="+mn-ea"/>
                <a:cs typeface="+mn-cs"/>
              </a:rPr>
              <a:pPr fontAlgn="auto"/>
              <a:t>11/23/2021</a:t>
            </a:fld>
            <a:endParaRPr lang="en-US" strike="noStrike" noProof="1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/>
          <a:p>
            <a:pPr fontAlgn="auto"/>
            <a:fld id="{90BDAE31-997D-4536-9DF7-2D8472267A9A}" type="slidenum">
              <a:rPr 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en-US" strike="noStrike" noProof="1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>
          <a:xfrm>
            <a:off x="2133600" y="6203950"/>
            <a:ext cx="3581400" cy="384175"/>
          </a:xfrm>
          <a:prstGeom prst="rect">
            <a:avLst/>
          </a:prstGeom>
        </p:spPr>
        <p:txBody>
          <a:bodyPr vert="horz" anchor="ctr" anchorCtr="0"/>
          <a:lstStyle/>
          <a:p>
            <a:pPr fontAlgn="auto"/>
            <a:endParaRPr 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kumimoji="0" lang="en-US" strike="noStrike" noProof="1" smtClean="0"/>
              <a:t>Click to edit Master title style</a:t>
            </a:r>
            <a:endParaRPr kumimoji="0"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fontAlgn="auto" latinLnBrk="0" hangingPunct="1"/>
            <a:r>
              <a:rPr lang="en-US" strike="noStrike" noProof="1" smtClean="0"/>
              <a:t>Click to edit Master text styles</a:t>
            </a:r>
          </a:p>
          <a:p>
            <a:pPr lvl="1" eaLnBrk="1" fontAlgn="auto" latinLnBrk="0" hangingPunct="1"/>
            <a:r>
              <a:rPr lang="en-US" strike="noStrike" noProof="1" smtClean="0"/>
              <a:t>Second level</a:t>
            </a:r>
          </a:p>
          <a:p>
            <a:pPr lvl="2" eaLnBrk="1" fontAlgn="auto" latinLnBrk="0" hangingPunct="1"/>
            <a:r>
              <a:rPr lang="en-US" strike="noStrike" noProof="1" smtClean="0"/>
              <a:t>Third level</a:t>
            </a:r>
          </a:p>
          <a:p>
            <a:pPr lvl="3" eaLnBrk="1" fontAlgn="auto" latinLnBrk="0" hangingPunct="1"/>
            <a:r>
              <a:rPr lang="en-US" strike="noStrike" noProof="1" smtClean="0"/>
              <a:t>Fourth level</a:t>
            </a:r>
          </a:p>
          <a:p>
            <a:pPr lvl="4" eaLnBrk="1" fontAlgn="auto" latinLnBrk="0" hangingPunct="1"/>
            <a:r>
              <a:rPr lang="en-US" strike="noStrike" noProof="1" smtClean="0"/>
              <a:t>Fifth level</a:t>
            </a:r>
            <a:endParaRPr kumimoji="0"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56F22CF9-17FD-4EA9-B823-50757CB4075E}" type="datetimeFigureOut">
              <a:rPr lang="en-US" strike="noStrike" noProof="1" smtClean="0">
                <a:latin typeface="+mn-lt"/>
                <a:ea typeface="+mn-ea"/>
                <a:cs typeface="+mn-cs"/>
              </a:rPr>
              <a:pPr fontAlgn="auto"/>
              <a:t>11/23/2021</a:t>
            </a:fld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90BDAE31-997D-4536-9DF7-2D8472267A9A}" type="slidenum">
              <a:rPr 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auto"/>
            <a:r>
              <a:rPr kumimoji="0" lang="en-US" strike="noStrike" noProof="1" smtClean="0"/>
              <a:t>Click to edit Master title style</a:t>
            </a:r>
            <a:endParaRPr kumimoji="0"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fontAlgn="auto" latinLnBrk="0" hangingPunct="1"/>
            <a:r>
              <a:rPr lang="en-US" strike="noStrike" noProof="1" smtClean="0"/>
              <a:t>Click to edit Master text styles</a:t>
            </a:r>
          </a:p>
          <a:p>
            <a:pPr lvl="1" eaLnBrk="1" fontAlgn="auto" latinLnBrk="0" hangingPunct="1"/>
            <a:r>
              <a:rPr lang="en-US" strike="noStrike" noProof="1" smtClean="0"/>
              <a:t>Second level</a:t>
            </a:r>
          </a:p>
          <a:p>
            <a:pPr lvl="2" eaLnBrk="1" fontAlgn="auto" latinLnBrk="0" hangingPunct="1"/>
            <a:r>
              <a:rPr lang="en-US" strike="noStrike" noProof="1" smtClean="0"/>
              <a:t>Third level</a:t>
            </a:r>
          </a:p>
          <a:p>
            <a:pPr lvl="3" eaLnBrk="1" fontAlgn="auto" latinLnBrk="0" hangingPunct="1"/>
            <a:r>
              <a:rPr lang="en-US" strike="noStrike" noProof="1" smtClean="0"/>
              <a:t>Fourth level</a:t>
            </a:r>
          </a:p>
          <a:p>
            <a:pPr lvl="4" eaLnBrk="1" fontAlgn="auto" latinLnBrk="0" hangingPunct="1"/>
            <a:r>
              <a:rPr lang="en-US" strike="noStrike" noProof="1" smtClean="0"/>
              <a:t>Fifth level</a:t>
            </a:r>
            <a:endParaRPr kumimoji="0"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56F22CF9-17FD-4EA9-B823-50757CB4075E}" type="datetimeFigureOut">
              <a:rPr lang="en-US" strike="noStrike" noProof="1" smtClean="0">
                <a:latin typeface="+mn-lt"/>
                <a:ea typeface="+mn-ea"/>
                <a:cs typeface="+mn-cs"/>
              </a:rPr>
              <a:pPr fontAlgn="auto"/>
              <a:t>11/23/2021</a:t>
            </a:fld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90BDAE31-997D-4536-9DF7-2D8472267A9A}" type="slidenum">
              <a:rPr 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fontAlgn="auto" latinLnBrk="0" hangingPunct="1"/>
            <a:r>
              <a:rPr lang="en-US" strike="noStrike" noProof="1" smtClean="0"/>
              <a:t>Click to edit Master text styles</a:t>
            </a:r>
          </a:p>
          <a:p>
            <a:pPr lvl="1" eaLnBrk="1" fontAlgn="auto" latinLnBrk="0" hangingPunct="1"/>
            <a:r>
              <a:rPr lang="en-US" strike="noStrike" noProof="1" smtClean="0"/>
              <a:t>Second level</a:t>
            </a:r>
          </a:p>
          <a:p>
            <a:pPr lvl="2" eaLnBrk="1" fontAlgn="auto" latinLnBrk="0" hangingPunct="1"/>
            <a:r>
              <a:rPr lang="en-US" strike="noStrike" noProof="1" smtClean="0"/>
              <a:t>Third level</a:t>
            </a:r>
          </a:p>
          <a:p>
            <a:pPr lvl="3" eaLnBrk="1" fontAlgn="auto" latinLnBrk="0" hangingPunct="1"/>
            <a:r>
              <a:rPr lang="en-US" strike="noStrike" noProof="1" smtClean="0"/>
              <a:t>Fourth level</a:t>
            </a:r>
          </a:p>
          <a:p>
            <a:pPr lvl="4" eaLnBrk="1" fontAlgn="auto" latinLnBrk="0" hangingPunct="1"/>
            <a:r>
              <a:rPr lang="en-US" strike="noStrike" noProof="1" smtClean="0"/>
              <a:t>Fifth level</a:t>
            </a:r>
            <a:endParaRPr kumimoji="0" lang="en-US" strike="noStrike" noProof="1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pPr fontAlgn="auto"/>
            <a:r>
              <a:rPr kumimoji="0" lang="en-US" strike="noStrike" noProof="1" smtClean="0"/>
              <a:t>Click to edit Master title style</a:t>
            </a:r>
            <a:endParaRPr kumimoji="0" lang="en-US" strike="noStrike" noProof="1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>
          <a:xfrm>
            <a:off x="5791200" y="6203950"/>
            <a:ext cx="2590800" cy="384175"/>
          </a:xfrm>
          <a:prstGeom prst="rect">
            <a:avLst/>
          </a:prstGeom>
        </p:spPr>
        <p:txBody>
          <a:bodyPr vert="horz" anchor="ctr" anchorCtr="0"/>
          <a:lstStyle/>
          <a:p>
            <a:pPr fontAlgn="auto"/>
            <a:fld id="{56F22CF9-17FD-4EA9-B823-50757CB4075E}" type="datetimeFigureOut">
              <a:rPr lang="en-US" strike="noStrike" noProof="1" smtClean="0">
                <a:latin typeface="+mn-lt"/>
                <a:ea typeface="+mn-ea"/>
                <a:cs typeface="+mn-cs"/>
              </a:rPr>
              <a:pPr fontAlgn="auto"/>
              <a:t>11/23/2021</a:t>
            </a:fld>
            <a:endParaRPr lang="en-US" strike="noStrike" noProof="1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>
              <a:defRPr/>
            </a:lvl1pPr>
          </a:lstStyle>
          <a:p>
            <a:pPr fontAlgn="auto"/>
            <a:fld id="{90BDAE31-997D-4536-9DF7-2D8472267A9A}" type="slidenum">
              <a:rPr 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en-US" strike="noStrike" noProof="1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>
          <a:xfrm>
            <a:off x="2133600" y="6203950"/>
            <a:ext cx="3581400" cy="384175"/>
          </a:xfrm>
          <a:prstGeom prst="rect">
            <a:avLst/>
          </a:prstGeom>
        </p:spPr>
        <p:txBody>
          <a:bodyPr vert="horz" anchor="ctr" anchorCtr="0"/>
          <a:lstStyle/>
          <a:p>
            <a:pPr fontAlgn="auto"/>
            <a:endParaRPr 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685800" y="4916488"/>
            <a:ext cx="7924800" cy="4763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pPr fontAlgn="auto"/>
            <a:r>
              <a:rPr kumimoji="0" lang="en-US" strike="noStrike" noProof="1" smtClean="0"/>
              <a:t>Click to edit Master title style</a:t>
            </a:r>
            <a:endParaRPr kumimoji="0"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fontAlgn="auto" latinLnBrk="0" hangingPunct="1"/>
            <a:r>
              <a:rPr kumimoji="0" lang="en-US" strike="noStrike" noProof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203950"/>
            <a:ext cx="2590800" cy="384175"/>
          </a:xfrm>
          <a:prstGeom prst="rect">
            <a:avLst/>
          </a:prstGeom>
        </p:spPr>
        <p:txBody>
          <a:bodyPr vert="horz" anchor="ctr" anchorCtr="0"/>
          <a:lstStyle/>
          <a:p>
            <a:pPr fontAlgn="auto"/>
            <a:fld id="{56F22CF9-17FD-4EA9-B823-50757CB4075E}" type="datetimeFigureOut">
              <a:rPr lang="en-US" strike="noStrike" noProof="1" smtClean="0">
                <a:latin typeface="+mn-lt"/>
                <a:ea typeface="+mn-ea"/>
                <a:cs typeface="+mn-cs"/>
              </a:rPr>
              <a:pPr fontAlgn="auto"/>
              <a:t>11/23/2021</a:t>
            </a:fld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3600" y="6203950"/>
            <a:ext cx="3581400" cy="384175"/>
          </a:xfrm>
          <a:prstGeom prst="rect">
            <a:avLst/>
          </a:prstGeom>
        </p:spPr>
        <p:txBody>
          <a:bodyPr vert="horz" anchor="ctr" anchorCtr="0"/>
          <a:lstStyle/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/>
          <a:p>
            <a:pPr fontAlgn="auto"/>
            <a:fld id="{90BDAE31-997D-4536-9DF7-2D8472267A9A}" type="slidenum">
              <a:rPr 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kumimoji="0" lang="en-US" strike="noStrike" noProof="1" smtClean="0"/>
              <a:t>Click to edit Master title style</a:t>
            </a:r>
            <a:endParaRPr kumimoji="0" lang="en-US" strike="noStrike" noProof="1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fontAlgn="auto" latinLnBrk="0" hangingPunct="1"/>
            <a:r>
              <a:rPr lang="en-US" strike="noStrike" noProof="1" smtClean="0"/>
              <a:t>Click to edit Master text styles</a:t>
            </a:r>
          </a:p>
          <a:p>
            <a:pPr lvl="1" eaLnBrk="1" fontAlgn="auto" latinLnBrk="0" hangingPunct="1"/>
            <a:r>
              <a:rPr lang="en-US" strike="noStrike" noProof="1" smtClean="0"/>
              <a:t>Second level</a:t>
            </a:r>
          </a:p>
          <a:p>
            <a:pPr lvl="2" eaLnBrk="1" fontAlgn="auto" latinLnBrk="0" hangingPunct="1"/>
            <a:r>
              <a:rPr lang="en-US" strike="noStrike" noProof="1" smtClean="0"/>
              <a:t>Third level</a:t>
            </a:r>
          </a:p>
          <a:p>
            <a:pPr lvl="3" eaLnBrk="1" fontAlgn="auto" latinLnBrk="0" hangingPunct="1"/>
            <a:r>
              <a:rPr lang="en-US" strike="noStrike" noProof="1" smtClean="0"/>
              <a:t>Fourth level</a:t>
            </a:r>
          </a:p>
          <a:p>
            <a:pPr lvl="4" eaLnBrk="1" fontAlgn="auto" latinLnBrk="0" hangingPunct="1"/>
            <a:r>
              <a:rPr lang="en-US" strike="noStrike" noProof="1" smtClean="0"/>
              <a:t>Fifth level</a:t>
            </a:r>
            <a:endParaRPr kumimoji="0" lang="en-US" strike="noStrike" noProof="1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fontAlgn="auto" latinLnBrk="0" hangingPunct="1"/>
            <a:r>
              <a:rPr lang="en-US" strike="noStrike" noProof="1" smtClean="0"/>
              <a:t>Click to edit Master text styles</a:t>
            </a:r>
          </a:p>
          <a:p>
            <a:pPr lvl="1" eaLnBrk="1" fontAlgn="auto" latinLnBrk="0" hangingPunct="1"/>
            <a:r>
              <a:rPr lang="en-US" strike="noStrike" noProof="1" smtClean="0"/>
              <a:t>Second level</a:t>
            </a:r>
          </a:p>
          <a:p>
            <a:pPr lvl="2" eaLnBrk="1" fontAlgn="auto" latinLnBrk="0" hangingPunct="1"/>
            <a:r>
              <a:rPr lang="en-US" strike="noStrike" noProof="1" smtClean="0"/>
              <a:t>Third level</a:t>
            </a:r>
          </a:p>
          <a:p>
            <a:pPr lvl="3" eaLnBrk="1" fontAlgn="auto" latinLnBrk="0" hangingPunct="1"/>
            <a:r>
              <a:rPr lang="en-US" strike="noStrike" noProof="1" smtClean="0"/>
              <a:t>Fourth level</a:t>
            </a:r>
          </a:p>
          <a:p>
            <a:pPr lvl="4" eaLnBrk="1" fontAlgn="auto" latinLnBrk="0" hangingPunct="1"/>
            <a:r>
              <a:rPr lang="en-US" strike="noStrike" noProof="1" smtClean="0"/>
              <a:t>Fifth level</a:t>
            </a:r>
            <a:endParaRPr kumimoji="0"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56F22CF9-17FD-4EA9-B823-50757CB4075E}" type="datetimeFigureOut">
              <a:rPr lang="en-US" strike="noStrike" noProof="1" smtClean="0">
                <a:latin typeface="+mn-lt"/>
                <a:ea typeface="+mn-ea"/>
                <a:cs typeface="+mn-cs"/>
              </a:rPr>
              <a:pPr fontAlgn="auto"/>
              <a:t>11/23/2021</a:t>
            </a:fld>
            <a:endParaRPr 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90BDAE31-997D-4536-9DF7-2D8472267A9A}" type="slidenum">
              <a:rPr 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563563" y="2179638"/>
            <a:ext cx="3748088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563" y="2179638"/>
            <a:ext cx="3749675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fontAlgn="auto" latinLnBrk="0" hangingPunct="1"/>
            <a:r>
              <a:rPr kumimoji="0" lang="en-US" strike="noStrike" noProof="1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fontAlgn="auto" latinLnBrk="0" hangingPunct="1"/>
            <a:r>
              <a:rPr lang="en-US" strike="noStrike" noProof="1" smtClean="0"/>
              <a:t>Click to edit Master text styles</a:t>
            </a:r>
          </a:p>
          <a:p>
            <a:pPr lvl="1" eaLnBrk="1" fontAlgn="auto" latinLnBrk="0" hangingPunct="1"/>
            <a:r>
              <a:rPr lang="en-US" strike="noStrike" noProof="1" smtClean="0"/>
              <a:t>Second level</a:t>
            </a:r>
          </a:p>
          <a:p>
            <a:pPr lvl="2" eaLnBrk="1" fontAlgn="auto" latinLnBrk="0" hangingPunct="1"/>
            <a:r>
              <a:rPr lang="en-US" strike="noStrike" noProof="1" smtClean="0"/>
              <a:t>Third level</a:t>
            </a:r>
          </a:p>
          <a:p>
            <a:pPr lvl="3" eaLnBrk="1" fontAlgn="auto" latinLnBrk="0" hangingPunct="1"/>
            <a:r>
              <a:rPr lang="en-US" strike="noStrike" noProof="1" smtClean="0"/>
              <a:t>Fourth level</a:t>
            </a:r>
          </a:p>
          <a:p>
            <a:pPr lvl="4" eaLnBrk="1" fontAlgn="auto" latinLnBrk="0" hangingPunct="1"/>
            <a:r>
              <a:rPr lang="en-US" strike="noStrike" noProof="1" smtClean="0"/>
              <a:t>Fifth level</a:t>
            </a:r>
            <a:endParaRPr kumimoji="0" lang="en-US" strike="noStrike" noProof="1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fontAlgn="auto" latinLnBrk="0" hangingPunct="1"/>
            <a:r>
              <a:rPr lang="en-US" strike="noStrike" noProof="1" smtClean="0"/>
              <a:t>Click to edit Master text styles</a:t>
            </a:r>
          </a:p>
          <a:p>
            <a:pPr lvl="1" eaLnBrk="1" fontAlgn="auto" latinLnBrk="0" hangingPunct="1"/>
            <a:r>
              <a:rPr lang="en-US" strike="noStrike" noProof="1" smtClean="0"/>
              <a:t>Second level</a:t>
            </a:r>
          </a:p>
          <a:p>
            <a:pPr lvl="2" eaLnBrk="1" fontAlgn="auto" latinLnBrk="0" hangingPunct="1"/>
            <a:r>
              <a:rPr lang="en-US" strike="noStrike" noProof="1" smtClean="0"/>
              <a:t>Third level</a:t>
            </a:r>
          </a:p>
          <a:p>
            <a:pPr lvl="3" eaLnBrk="1" fontAlgn="auto" latinLnBrk="0" hangingPunct="1"/>
            <a:r>
              <a:rPr lang="en-US" strike="noStrike" noProof="1" smtClean="0"/>
              <a:t>Fourth level</a:t>
            </a:r>
          </a:p>
          <a:p>
            <a:pPr lvl="4" eaLnBrk="1" fontAlgn="auto" latinLnBrk="0" hangingPunct="1"/>
            <a:r>
              <a:rPr lang="en-US" strike="noStrike" noProof="1" smtClean="0"/>
              <a:t>Fifth level</a:t>
            </a:r>
            <a:endParaRPr kumimoji="0" lang="en-US" strike="noStrike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pPr fontAlgn="auto"/>
            <a:r>
              <a:rPr kumimoji="0" lang="en-US" strike="noStrike" noProof="1" smtClean="0"/>
              <a:t>Click to edit Master title style</a:t>
            </a:r>
            <a:endParaRPr kumimoji="0" lang="en-US" strike="noStrike" noProof="1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fontAlgn="auto" latinLnBrk="0" hangingPunct="1"/>
            <a:r>
              <a:rPr kumimoji="0" lang="en-US" strike="noStrike" noProof="1" smtClean="0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/>
          <a:p>
            <a:pPr fontAlgn="auto"/>
            <a:fld id="{90BDAE31-997D-4536-9DF7-2D8472267A9A}" type="slidenum">
              <a:rPr 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en-US" strike="noStrike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133600" y="6203950"/>
            <a:ext cx="3581400" cy="384175"/>
          </a:xfrm>
          <a:prstGeom prst="rect">
            <a:avLst/>
          </a:prstGeom>
        </p:spPr>
        <p:txBody>
          <a:bodyPr vert="horz" anchor="ctr" anchorCtr="0"/>
          <a:lstStyle/>
          <a:p>
            <a:pPr fontAlgn="auto"/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791200" y="6203950"/>
            <a:ext cx="2590800" cy="384175"/>
          </a:xfrm>
          <a:prstGeom prst="rect">
            <a:avLst/>
          </a:prstGeom>
        </p:spPr>
        <p:txBody>
          <a:bodyPr vert="horz" anchor="ctr" anchorCtr="0"/>
          <a:lstStyle/>
          <a:p>
            <a:pPr fontAlgn="auto"/>
            <a:fld id="{56F22CF9-17FD-4EA9-B823-50757CB4075E}" type="datetimeFigureOut">
              <a:rPr lang="en-US" strike="noStrike" noProof="1" smtClean="0">
                <a:latin typeface="+mn-lt"/>
                <a:ea typeface="+mn-ea"/>
                <a:cs typeface="+mn-cs"/>
              </a:rPr>
              <a:pPr fontAlgn="auto"/>
              <a:t>11/23/2021</a:t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kumimoji="0" lang="en-US" strike="noStrike" noProof="1" smtClean="0"/>
              <a:t>Click to edit Master title style</a:t>
            </a:r>
            <a:endParaRPr kumimoji="0"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56F22CF9-17FD-4EA9-B823-50757CB4075E}" type="datetimeFigureOut">
              <a:rPr lang="en-US" strike="noStrike" noProof="1" smtClean="0">
                <a:latin typeface="+mn-lt"/>
                <a:ea typeface="+mn-ea"/>
                <a:cs typeface="+mn-cs"/>
              </a:rPr>
              <a:pPr fontAlgn="auto"/>
              <a:t>11/23/2021</a:t>
            </a:fld>
            <a:endParaRPr 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90BDAE31-997D-4536-9DF7-2D8472267A9A}" type="slidenum">
              <a:rPr 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56F22CF9-17FD-4EA9-B823-50757CB4075E}" type="datetimeFigureOut">
              <a:rPr lang="en-US" strike="noStrike" noProof="1" smtClean="0">
                <a:latin typeface="+mn-lt"/>
                <a:ea typeface="+mn-ea"/>
                <a:cs typeface="+mn-cs"/>
              </a:rPr>
              <a:pPr fontAlgn="auto"/>
              <a:t>11/23/2021</a:t>
            </a:fld>
            <a:endParaRPr 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90BDAE31-997D-4536-9DF7-2D8472267A9A}" type="slidenum">
              <a:rPr 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fontAlgn="auto" latinLnBrk="0" hangingPunct="1"/>
            <a:r>
              <a:rPr lang="en-US" strike="noStrike" noProof="1" smtClean="0"/>
              <a:t>Click to edit Master text styles</a:t>
            </a:r>
          </a:p>
          <a:p>
            <a:pPr lvl="1" eaLnBrk="1" fontAlgn="auto" latinLnBrk="0" hangingPunct="1"/>
            <a:r>
              <a:rPr lang="en-US" strike="noStrike" noProof="1" smtClean="0"/>
              <a:t>Second level</a:t>
            </a:r>
          </a:p>
          <a:p>
            <a:pPr lvl="2" eaLnBrk="1" fontAlgn="auto" latinLnBrk="0" hangingPunct="1"/>
            <a:r>
              <a:rPr lang="en-US" strike="noStrike" noProof="1" smtClean="0"/>
              <a:t>Third level</a:t>
            </a:r>
          </a:p>
          <a:p>
            <a:pPr lvl="3" eaLnBrk="1" fontAlgn="auto" latinLnBrk="0" hangingPunct="1"/>
            <a:r>
              <a:rPr lang="en-US" strike="noStrike" noProof="1" smtClean="0"/>
              <a:t>Fourth level</a:t>
            </a:r>
          </a:p>
          <a:p>
            <a:pPr lvl="4" eaLnBrk="1" fontAlgn="auto" latinLnBrk="0" hangingPunct="1"/>
            <a:r>
              <a:rPr lang="en-US" strike="noStrike" noProof="1" smtClean="0"/>
              <a:t>Fifth level</a:t>
            </a:r>
            <a:endParaRPr kumimoji="0"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fontAlgn="auto" latinLnBrk="0" hangingPunct="1"/>
            <a:r>
              <a:rPr kumimoji="0" lang="en-US" strike="noStrike" noProof="1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fontAlgn="auto"/>
            <a:r>
              <a:rPr kumimoji="0" lang="en-US" strike="noStrike" noProof="1" smtClean="0"/>
              <a:t>Click to edit Master title style</a:t>
            </a:r>
            <a:endParaRPr kumimoji="0" lang="en-US" strike="noStrike" noProof="1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>
          <a:xfrm>
            <a:off x="5791200" y="6203950"/>
            <a:ext cx="2590800" cy="384175"/>
          </a:xfrm>
          <a:prstGeom prst="rect">
            <a:avLst/>
          </a:prstGeom>
        </p:spPr>
        <p:txBody>
          <a:bodyPr vert="horz" anchor="ctr" anchorCtr="0"/>
          <a:lstStyle/>
          <a:p>
            <a:pPr fontAlgn="auto"/>
            <a:fld id="{56F22CF9-17FD-4EA9-B823-50757CB4075E}" type="datetimeFigureOut">
              <a:rPr lang="en-US" strike="noStrike" noProof="1" smtClean="0">
                <a:latin typeface="+mn-lt"/>
                <a:ea typeface="+mn-ea"/>
                <a:cs typeface="+mn-cs"/>
              </a:rPr>
              <a:pPr fontAlgn="auto"/>
              <a:t>11/23/2021</a:t>
            </a:fld>
            <a:endParaRPr 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/>
          <a:p>
            <a:pPr fontAlgn="auto"/>
            <a:fld id="{90BDAE31-997D-4536-9DF7-2D8472267A9A}" type="slidenum">
              <a:rPr 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en-US" strike="noStrike" noProof="1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>
          <a:xfrm>
            <a:off x="2133600" y="6203950"/>
            <a:ext cx="3581400" cy="384175"/>
          </a:xfrm>
          <a:prstGeom prst="rect">
            <a:avLst/>
          </a:prstGeom>
        </p:spPr>
        <p:txBody>
          <a:bodyPr vert="horz" anchor="ctr" anchorCtr="0"/>
          <a:lstStyle/>
          <a:p>
            <a:pPr fontAlgn="auto"/>
            <a:endParaRPr 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fontAlgn="auto"/>
            <a:r>
              <a:rPr kumimoji="0" lang="en-US" strike="noStrike" noProof="1" smtClean="0"/>
              <a:t>Click to edit Master title style</a:t>
            </a:r>
            <a:endParaRPr kumimoji="0"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fontAlgn="auto"/>
            <a:r>
              <a:rPr kumimoji="0" lang="en-US" strike="noStrike" noProof="1" smtClean="0"/>
              <a:t>Click icon to add picture</a:t>
            </a:r>
            <a:endParaRPr kumimoji="0"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fontAlgn="auto" latinLnBrk="0" hangingPunct="1"/>
            <a:r>
              <a:rPr kumimoji="0" lang="en-US" strike="noStrike" noProof="1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791200" y="6203950"/>
            <a:ext cx="2590800" cy="384175"/>
          </a:xfrm>
          <a:prstGeom prst="rect">
            <a:avLst/>
          </a:prstGeom>
        </p:spPr>
        <p:txBody>
          <a:bodyPr vert="horz" anchor="ctr" anchorCtr="0"/>
          <a:lstStyle/>
          <a:p>
            <a:pPr fontAlgn="auto"/>
            <a:fld id="{56F22CF9-17FD-4EA9-B823-50757CB4075E}" type="datetimeFigureOut">
              <a:rPr lang="en-US" strike="noStrike" noProof="1" smtClean="0">
                <a:latin typeface="+mn-lt"/>
                <a:ea typeface="+mn-ea"/>
                <a:cs typeface="+mn-cs"/>
              </a:rPr>
              <a:pPr fontAlgn="auto"/>
              <a:t>11/23/2021</a:t>
            </a:fld>
            <a:endParaRPr 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/>
          <a:p>
            <a:pPr fontAlgn="auto"/>
            <a:fld id="{90BDAE31-997D-4536-9DF7-2D8472267A9A}" type="slidenum">
              <a:rPr 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en-US" strike="noStrike" noProof="1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2133600" y="6203950"/>
            <a:ext cx="3581400" cy="384175"/>
          </a:xfrm>
          <a:prstGeom prst="rect">
            <a:avLst/>
          </a:prstGeom>
        </p:spPr>
        <p:txBody>
          <a:bodyPr vert="horz" anchor="ctr" anchorCtr="0"/>
          <a:lstStyle/>
          <a:p>
            <a:pPr fontAlgn="auto"/>
            <a:endParaRPr 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8"/>
          <p:cNvSpPr>
            <a:spLocks noGrp="1"/>
          </p:cNvSpPr>
          <p:nvPr>
            <p:ph type="body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  <a:noFill/>
          <a:ln w="9525">
            <a:noFill/>
          </a:ln>
        </p:spPr>
        <p:txBody>
          <a:bodyPr vert="horz" anchor="t" anchorCtr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950"/>
            <a:ext cx="2590800" cy="38417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fontAlgn="auto"/>
            <a:fld id="{56F22CF9-17FD-4EA9-B823-50757CB4075E}" type="datetimeFigureOut">
              <a:rPr lang="en-US" strike="noStrike" noProof="1" smtClean="0">
                <a:latin typeface="+mn-lt"/>
                <a:ea typeface="+mn-ea"/>
                <a:cs typeface="+mn-cs"/>
              </a:rPr>
              <a:pPr fontAlgn="auto"/>
              <a:t>11/23/2021</a:t>
            </a:fld>
            <a:endParaRPr lang="en-US" strike="noStrike" noProof="1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950"/>
            <a:ext cx="3581400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fontAlgn="auto"/>
            <a:endParaRPr lang="en-US" strike="noStrike" noProof="1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pPr fontAlgn="auto"/>
            <a:fld id="{90BDAE31-997D-4536-9DF7-2D8472267A9A}" type="slidenum">
              <a:rPr 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en-US" strike="noStrike" noProof="1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pPr fontAlgn="auto"/>
            <a:r>
              <a:rPr kumimoji="0" lang="en-US" strike="noStrike" noProof="1" smtClean="0"/>
              <a:t>Click to edit Master title style</a:t>
            </a:r>
            <a:endParaRPr kumimoji="0" lang="en-US" strike="noStrike" noProof="1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anose="05020102010507070707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requency_mixer" TargetMode="External"/><Relationship Id="rId7" Type="http://schemas.openxmlformats.org/officeDocument/2006/relationships/hyperlink" Target="http://en.wikipedia.org/wiki/Heterodyne" TargetMode="External"/><Relationship Id="rId2" Type="http://schemas.openxmlformats.org/officeDocument/2006/relationships/hyperlink" Target="http://en.wikipedia.org/wiki/Electronic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en.wikipedia.org/wiki/World_War_I" TargetMode="External"/><Relationship Id="rId5" Type="http://schemas.openxmlformats.org/officeDocument/2006/relationships/hyperlink" Target="http://en.wikipedia.org/wiki/Edwin_Armstrong" TargetMode="External"/><Relationship Id="rId4" Type="http://schemas.openxmlformats.org/officeDocument/2006/relationships/hyperlink" Target="http://en.wikipedia.org/wiki/Intermediate_frequenc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en.wikipedia.org/wiki/File:Superhet2.svg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fontAlgn="auto"/>
            <a:r>
              <a:rPr lang="en-US" strike="noStrike" noProof="1">
                <a:solidFill>
                  <a:srgbClr val="0070C0"/>
                </a:solidFill>
              </a:rPr>
              <a:t>By Ahsanul Kobir Rashed</a:t>
            </a:r>
          </a:p>
          <a:p>
            <a:pPr fontAlgn="auto"/>
            <a:r>
              <a:rPr lang="en-US" strike="noStrike" noProof="1">
                <a:solidFill>
                  <a:srgbClr val="0070C0"/>
                </a:solidFill>
              </a:rPr>
              <a:t>ID : </a:t>
            </a:r>
            <a:r>
              <a:rPr lang="en-US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11709023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ln/>
        </p:spPr>
        <p:txBody>
          <a:bodyPr anchor="b" anchorCtr="0">
            <a:noAutofit/>
          </a:bodyPr>
          <a:lstStyle/>
          <a:p>
            <a:pPr fontAlgn="auto"/>
            <a:r>
              <a:rPr strike="noStrike" noProof="1" smtClean="0">
                <a:solidFill>
                  <a:srgbClr val="FFC000"/>
                </a:solidFill>
              </a:rPr>
              <a:t>SUPERHETERODYNE</a:t>
            </a:r>
            <a:r>
              <a:rPr strike="noStrike" noProof="1" smtClean="0"/>
              <a:t> </a:t>
            </a:r>
            <a:r>
              <a:rPr strike="noStrike" noProof="1" smtClean="0">
                <a:solidFill>
                  <a:srgbClr val="FFC000"/>
                </a:solidFill>
              </a:rPr>
              <a:t>RECEIVER</a:t>
            </a:r>
            <a:endParaRPr lang="en-US" strike="noStrike" noProof="1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428596" y="143457"/>
            <a:ext cx="8072492" cy="452310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sz="2400" b="0" i="0" u="none" strike="noStrike" cap="none" normalizeH="0" baseline="0" noProof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</a:t>
            </a:r>
            <a:r>
              <a:rPr kumimoji="0" lang="en-US" sz="2400" b="0" i="0" u="none" strike="noStrike" cap="none" normalizeH="0" baseline="0" noProof="1" smtClean="0">
                <a:ln>
                  <a:noFill/>
                </a:ln>
                <a:effectLst/>
                <a:latin typeface="Calibri" panose="020F0502020204030204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kumimoji="0" lang="en-US" sz="2400" b="0" i="0" u="none" strike="noStrike" cap="none" normalizeH="0" baseline="0" noProof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2" tooltip="Electronics"/>
              </a:rPr>
              <a:t>electronics</a:t>
            </a:r>
            <a:r>
              <a:rPr kumimoji="0" lang="en-US" sz="2400" b="0" i="0" u="none" strike="noStrike" cap="none" normalizeH="0" baseline="0" noProof="1" smtClean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kumimoji="0" lang="en-US" sz="2400" b="0" i="0" u="none" strike="noStrike" cap="none" normalizeH="0" baseline="0" noProof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</a:t>
            </a:r>
            <a:r>
              <a:rPr kumimoji="0" lang="en-US" sz="2400" b="0" i="0" u="none" strike="noStrike" cap="none" normalizeH="0" baseline="0" noProof="1" smtClean="0">
                <a:ln>
                  <a:noFill/>
                </a:ln>
                <a:effectLst/>
                <a:latin typeface="Calibri" panose="020F0502020204030204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kumimoji="0" lang="en-US" sz="2400" b="1" i="0" u="none" strike="noStrike" cap="none" normalizeH="0" baseline="0" noProof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super heterodyne receiver</a:t>
            </a:r>
            <a:r>
              <a:rPr kumimoji="0" lang="en-US" sz="2400" b="0" i="0" u="none" strike="noStrike" cap="none" normalizeH="0" baseline="0" noProof="1" smtClean="0">
                <a:ln>
                  <a:noFill/>
                </a:ln>
                <a:effectLst/>
                <a:latin typeface="Calibri" panose="020F0502020204030204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kumimoji="0" lang="en-US" sz="2400" b="0" i="0" u="none" strike="noStrike" cap="none" normalizeH="0" baseline="0" noProof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(often                                          shortened to</a:t>
            </a:r>
            <a:r>
              <a:rPr kumimoji="0" lang="en-US" sz="2400" b="0" i="0" u="none" strike="noStrike" cap="none" normalizeH="0" baseline="0" noProof="1" smtClean="0">
                <a:ln>
                  <a:noFill/>
                </a:ln>
                <a:effectLst/>
                <a:latin typeface="Calibri" panose="020F0502020204030204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kumimoji="0" lang="en-US" sz="2400" b="1" i="0" u="none" strike="noStrike" cap="none" normalizeH="0" baseline="0" noProof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superhet</a:t>
            </a:r>
            <a:r>
              <a:rPr kumimoji="0" lang="en-US" sz="2400" b="0" i="0" u="none" strike="noStrike" cap="none" normalizeH="0" baseline="0" noProof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uses</a:t>
            </a:r>
            <a:r>
              <a:rPr kumimoji="0" lang="en-US" sz="2400" b="0" i="0" u="none" strike="noStrike" cap="none" normalizeH="0" baseline="0" noProof="1" smtClean="0">
                <a:ln>
                  <a:noFill/>
                </a:ln>
                <a:effectLst/>
                <a:latin typeface="Calibri" panose="020F0502020204030204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kumimoji="0" lang="en-US" sz="2400" b="0" i="0" u="none" strike="noStrike" cap="none" normalizeH="0" baseline="0" noProof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3" tooltip="Frequency mixer"/>
              </a:rPr>
              <a:t>frequency mixing</a:t>
            </a:r>
            <a:r>
              <a:rPr kumimoji="0" lang="en-US" sz="2400" b="0" i="0" u="none" strike="noStrike" cap="none" normalizeH="0" baseline="0" noProof="1" smtClean="0">
                <a:ln>
                  <a:noFill/>
                </a:ln>
                <a:effectLst/>
                <a:latin typeface="Calibri" panose="020F0502020204030204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kumimoji="0" lang="en-US" sz="2400" b="0" i="0" u="none" strike="noStrike" cap="none" normalizeH="0" baseline="0" noProof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 convert a received signal to a fixed</a:t>
            </a:r>
            <a:r>
              <a:rPr kumimoji="0" lang="en-US" sz="2400" b="0" i="0" u="none" strike="noStrike" cap="none" normalizeH="0" baseline="0" noProof="1" smtClean="0">
                <a:ln>
                  <a:noFill/>
                </a:ln>
                <a:effectLst/>
                <a:latin typeface="Calibri" panose="020F0502020204030204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kumimoji="0" lang="en-US" sz="2400" b="0" i="0" u="none" strike="noStrike" cap="none" normalizeH="0" baseline="0" noProof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4" tooltip="Intermediate frequency"/>
              </a:rPr>
              <a:t>intermediate frequency</a:t>
            </a:r>
            <a:r>
              <a:rPr kumimoji="0" lang="en-US" sz="2400" b="0" i="0" u="none" strike="noStrike" cap="none" normalizeH="0" baseline="0" noProof="1" smtClean="0">
                <a:ln>
                  <a:noFill/>
                </a:ln>
                <a:effectLst/>
                <a:latin typeface="Calibri" panose="020F0502020204030204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kumimoji="0" lang="en-US" sz="2400" b="0" i="0" u="none" strike="noStrike" cap="none" normalizeH="0" baseline="0" noProof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(IF) which can be more conveniently processed than the original</a:t>
            </a:r>
            <a:r>
              <a:rPr kumimoji="0" lang="en-US" sz="2400" b="0" i="0" u="none" strike="noStrike" cap="none" normalizeH="0" baseline="0" noProof="1" smtClean="0">
                <a:ln>
                  <a:noFill/>
                </a:ln>
                <a:effectLst/>
                <a:latin typeface="Calibri" panose="020F0502020204030204"/>
                <a:ea typeface="Times New Roman" panose="02020603050405020304" pitchFamily="18" charset="0"/>
                <a:cs typeface="Arial" panose="020B0604020202020204" pitchFamily="34" charset="0"/>
              </a:rPr>
              <a:t> radio</a:t>
            </a:r>
            <a:r>
              <a:rPr kumimoji="0" lang="en-US" sz="2400" b="0" i="0" u="none" strike="noStrike" cap="none" normalizeH="0" baseline="0" noProof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kumimoji="0" lang="en-US" sz="2400" b="0" i="0" u="none" strike="noStrike" cap="none" normalizeH="0" baseline="0" noProof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carrier frequency.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 noProof="1" smtClean="0">
              <a:ln>
                <a:noFill/>
              </a:ln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sz="2400" b="0" i="0" u="none" strike="noStrike" cap="none" normalizeH="0" baseline="0" noProof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It was invented by US engineer</a:t>
            </a:r>
            <a:r>
              <a:rPr kumimoji="0" lang="en-US" sz="2400" b="0" i="0" u="none" strike="noStrike" cap="none" normalizeH="0" baseline="0" noProof="1" smtClean="0">
                <a:ln>
                  <a:noFill/>
                </a:ln>
                <a:effectLst/>
                <a:latin typeface="Calibri" panose="020F0502020204030204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kumimoji="0" lang="en-US" sz="2400" b="0" i="0" u="none" strike="noStrike" cap="none" normalizeH="0" baseline="0" noProof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5" tooltip="Edwin Armstrong"/>
              </a:rPr>
              <a:t>Edwin Armstrong</a:t>
            </a:r>
            <a:r>
              <a:rPr kumimoji="0" lang="en-US" sz="2400" b="0" i="0" u="none" strike="noStrike" cap="none" normalizeH="0" baseline="0" noProof="1" smtClean="0">
                <a:ln>
                  <a:noFill/>
                </a:ln>
                <a:effectLst/>
                <a:latin typeface="Calibri" panose="020F0502020204030204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kumimoji="0" lang="en-US" sz="2400" b="0" i="0" u="none" strike="noStrike" cap="none" normalizeH="0" baseline="0" noProof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 1918 during World</a:t>
            </a:r>
            <a:r>
              <a:rPr kumimoji="0" lang="en-US" sz="2400" b="0" i="0" u="none" strike="noStrike" cap="none" normalizeH="0" baseline="0" noProof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6" tooltip="World War I"/>
              </a:rPr>
              <a:t> </a:t>
            </a:r>
            <a:r>
              <a:rPr kumimoji="0" lang="en-US" sz="2400" b="0" i="0" u="none" strike="noStrike" cap="none" normalizeH="0" baseline="0" noProof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6" tooltip="World War I"/>
              </a:rPr>
              <a:t>War</a:t>
            </a:r>
            <a:r>
              <a:rPr kumimoji="0" lang="en-US" sz="2400" b="0" i="0" u="none" strike="noStrike" cap="none" normalizeH="0" noProof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6" tooltip="World War I"/>
              </a:rPr>
              <a:t> </a:t>
            </a:r>
            <a:r>
              <a:rPr kumimoji="0" lang="en-US" sz="2400" b="0" i="0" u="none" strike="noStrike" cap="none" normalizeH="0" baseline="0" noProof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6" tooltip="World War I"/>
              </a:rPr>
              <a:t>I</a:t>
            </a:r>
            <a:r>
              <a:rPr kumimoji="0" lang="en-US" sz="2400" b="0" i="0" u="none" strike="noStrike" cap="none" normalizeH="0" baseline="0" noProof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2400" strike="noStrike" noProof="1" smtClean="0">
              <a:latin typeface="Calibri" panose="020F0502020204030204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sz="2400" b="0" i="0" u="none" strike="noStrike" cap="none" normalizeH="0" baseline="0" noProof="1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At the cost of an extra frequency converter stage, the super heterodyne receiver provides superior selectivity and sensitivity compared with simpler designs.  </a:t>
            </a:r>
            <a:endParaRPr kumimoji="0" lang="en-US" sz="2400" b="0" i="0" u="none" strike="noStrike" cap="none" normalizeH="0" baseline="0" noProof="1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18" name="Rectangle 2"/>
          <p:cNvSpPr/>
          <p:nvPr/>
        </p:nvSpPr>
        <p:spPr>
          <a:xfrm>
            <a:off x="-428625" y="4714875"/>
            <a:ext cx="9215438" cy="193833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lvl="2" indent="0">
              <a:buFont typeface="Wingdings" panose="05000000000000000000" pitchFamily="2" charset="2"/>
              <a:buChar char="v"/>
            </a:pPr>
            <a:r>
              <a:rPr lang="en-US" altLang="zh-CN" sz="2400" dirty="0">
                <a:latin typeface="Arial" panose="020B0604020202020204" pitchFamily="34" charset="0"/>
              </a:rPr>
              <a:t>"Super heterodyne" is a contraction of "supersonic heterodyne", where "supersonic" indicates frequencies above the range of human hearing. The word </a:t>
            </a:r>
            <a:r>
              <a:rPr lang="en-US" altLang="zh-CN" sz="2400" i="1" u="sng" dirty="0">
                <a:latin typeface="Arial" panose="020B0604020202020204" pitchFamily="34" charset="0"/>
                <a:hlinkClick r:id="rId7" tooltip="Heterodyne"/>
              </a:rPr>
              <a:t>heterodyne</a:t>
            </a:r>
            <a:r>
              <a:rPr lang="en-US" altLang="zh-CN" sz="2400" dirty="0">
                <a:latin typeface="Arial" panose="020B0604020202020204" pitchFamily="34" charset="0"/>
              </a:rPr>
              <a:t> is derived from the Greek roots</a:t>
            </a:r>
            <a:r>
              <a:rPr lang="en-US" altLang="zh-CN" sz="2400" i="1" dirty="0">
                <a:latin typeface="Arial" panose="020B0604020202020204" pitchFamily="34" charset="0"/>
              </a:rPr>
              <a:t>hetero-</a:t>
            </a:r>
            <a:r>
              <a:rPr lang="en-US" altLang="zh-CN" sz="2400" dirty="0">
                <a:latin typeface="Arial" panose="020B0604020202020204" pitchFamily="34" charset="0"/>
              </a:rPr>
              <a:t> "different", and </a:t>
            </a:r>
            <a:r>
              <a:rPr lang="en-US" altLang="zh-CN" sz="2400" i="1" dirty="0">
                <a:latin typeface="Arial" panose="020B0604020202020204" pitchFamily="34" charset="0"/>
              </a:rPr>
              <a:t>-dyne</a:t>
            </a:r>
            <a:r>
              <a:rPr lang="en-US" altLang="zh-CN" sz="2400" dirty="0">
                <a:latin typeface="Arial" panose="020B0604020202020204" pitchFamily="34" charset="0"/>
              </a:rPr>
              <a:t> "power".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17" descr="http://upload.wikimedia.org/wikipedia/commons/thumb/8/88/Superhet2.svg/497px-Superhet2.svg.png">
            <a:hlinkClick r:id="rId2"/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57188" y="2357438"/>
            <a:ext cx="8358187" cy="3857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428596" y="500041"/>
            <a:ext cx="8229600" cy="1362076"/>
          </a:xfrm>
          <a:solidFill>
            <a:srgbClr val="002060"/>
          </a:solidFill>
        </p:spPr>
        <p:txBody>
          <a:bodyPr>
            <a:normAutofit/>
          </a:bodyPr>
          <a:lstStyle/>
          <a:p>
            <a:pPr fontAlgn="auto"/>
            <a:r>
              <a:rPr sz="3600" strike="noStrike" noProof="1" smtClean="0"/>
              <a:t>BLOCK  DIAGRAM  OF  A  TYPICAL SUPERHETERODYNE  RADIO RECEIVER</a:t>
            </a:r>
            <a:endParaRPr lang="en-US" sz="3600" strike="noStrike" noProof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 rtlCol="0" anchor="b" anchorCtr="0">
            <a:normAutofit fontScale="90000"/>
          </a:bodyPr>
          <a:lstStyle/>
          <a:p>
            <a:pPr fontAlgn="auto"/>
            <a:r>
              <a:rPr b="1" u="sng" strike="noStrike" noProof="1" smtClean="0">
                <a:solidFill>
                  <a:srgbClr val="00B050"/>
                </a:solidFill>
              </a:rPr>
              <a:t>LOCAL OSCILLATOR AND MIXER</a:t>
            </a:r>
            <a:endParaRPr lang="en-US" b="1" u="sng" strike="noStrike" noProof="1">
              <a:solidFill>
                <a:srgbClr val="00B050"/>
              </a:solidFill>
            </a:endParaRP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457200" y="785813"/>
            <a:ext cx="8229600" cy="5310187"/>
          </a:xfrm>
          <a:ln/>
        </p:spPr>
        <p:txBody>
          <a:bodyPr vert="horz" anchor="t" anchorCtr="0"/>
          <a:lstStyle/>
          <a:p>
            <a:pPr>
              <a:buClr>
                <a:srgbClr val="FF0000"/>
              </a:buClr>
              <a:buFont typeface="Wingdings 2" panose="05020102010507070707" pitchFamily="18" charset="2"/>
              <a:buChar char=""/>
            </a:pPr>
            <a:r>
              <a:rPr lang="en-US" altLang="zh-CN" sz="2000" dirty="0"/>
              <a:t> The signal is then fed into a circuit where it is mixed with a sine wave from a variable frequency oscillator known as the LOCAL OSCILLATOR(LO).</a:t>
            </a:r>
          </a:p>
          <a:p>
            <a:pPr>
              <a:buClr>
                <a:srgbClr val="FF0000"/>
              </a:buClr>
              <a:buFont typeface="Wingdings 2" panose="05020102010507070707" pitchFamily="18" charset="2"/>
              <a:buChar char=""/>
            </a:pPr>
            <a:r>
              <a:rPr lang="en-US" altLang="zh-CN" sz="2000" dirty="0"/>
              <a:t>The mixer uses a non-linear component to produce both sum and difference beat frequencies signals, each one containing the modulation contained in the desired signal.</a:t>
            </a:r>
          </a:p>
          <a:p>
            <a:pPr>
              <a:buClr>
                <a:srgbClr val="FF0000"/>
              </a:buClr>
              <a:buFont typeface="Wingdings 2" panose="05020102010507070707" pitchFamily="18" charset="2"/>
              <a:buChar char=""/>
            </a:pPr>
            <a:r>
              <a:rPr lang="en-US" altLang="zh-CN" sz="2000" dirty="0"/>
              <a:t>In practice the RF and LO frequencies need to track closely but not perfectly.</a:t>
            </a:r>
          </a:p>
          <a:p>
            <a:pPr>
              <a:buClr>
                <a:srgbClr val="FF0000"/>
              </a:buClr>
              <a:buFont typeface="Wingdings 2" panose="05020102010507070707" pitchFamily="18" charset="2"/>
              <a:buChar char=""/>
            </a:pPr>
            <a:r>
              <a:rPr lang="en-US" altLang="zh-CN" sz="2000" dirty="0"/>
              <a:t>The frequency of the local oscillator </a:t>
            </a:r>
            <a:r>
              <a:rPr lang="en-US" altLang="zh-CN" sz="2000" i="1" dirty="0"/>
              <a:t>f</a:t>
            </a:r>
            <a:r>
              <a:rPr lang="en-US" altLang="zh-CN" sz="2000" baseline="-25000" dirty="0"/>
              <a:t>LO</a:t>
            </a:r>
            <a:r>
              <a:rPr lang="en-US" altLang="zh-CN" sz="2000" dirty="0"/>
              <a:t> is set so the desired reception radio frequency  </a:t>
            </a:r>
            <a:r>
              <a:rPr lang="en-US" altLang="zh-CN" sz="2000" i="1" dirty="0"/>
              <a:t>f</a:t>
            </a:r>
            <a:r>
              <a:rPr lang="en-US" altLang="zh-CN" sz="2000" baseline="-25000" dirty="0"/>
              <a:t>RF</a:t>
            </a:r>
            <a:r>
              <a:rPr lang="en-US" altLang="zh-CN" sz="2000" dirty="0"/>
              <a:t> mixes to  </a:t>
            </a:r>
            <a:r>
              <a:rPr lang="en-US" altLang="zh-CN" sz="2000" i="1" dirty="0"/>
              <a:t>f</a:t>
            </a:r>
            <a:r>
              <a:rPr lang="en-US" altLang="zh-CN" sz="2000" baseline="-25000" dirty="0"/>
              <a:t>IF</a:t>
            </a:r>
            <a:r>
              <a:rPr lang="en-US" altLang="zh-CN" sz="2000" dirty="0"/>
              <a:t> .</a:t>
            </a:r>
          </a:p>
          <a:p>
            <a:pPr>
              <a:buClr>
                <a:srgbClr val="FF0000"/>
              </a:buClr>
              <a:buFont typeface="Wingdings 2" panose="05020102010507070707" pitchFamily="18" charset="2"/>
              <a:buChar char=""/>
            </a:pPr>
            <a:r>
              <a:rPr lang="en-US" altLang="zh-CN" sz="2000" dirty="0"/>
              <a:t>There are two choices for the local oscillator frequency because the dominant mixer products are at </a:t>
            </a:r>
            <a:r>
              <a:rPr lang="en-US" altLang="zh-CN" sz="2000" i="1" dirty="0"/>
              <a:t>f</a:t>
            </a:r>
            <a:r>
              <a:rPr lang="en-US" altLang="zh-CN" sz="2000" baseline="-25000" dirty="0"/>
              <a:t>RF</a:t>
            </a:r>
            <a:r>
              <a:rPr lang="en-US" altLang="zh-CN" sz="2000" dirty="0"/>
              <a:t> ± </a:t>
            </a:r>
            <a:r>
              <a:rPr lang="en-US" altLang="zh-CN" sz="2000" i="1" dirty="0"/>
              <a:t>f</a:t>
            </a:r>
            <a:r>
              <a:rPr lang="en-US" altLang="zh-CN" sz="2000" baseline="-25000" dirty="0"/>
              <a:t>LO</a:t>
            </a:r>
            <a:r>
              <a:rPr lang="en-US" altLang="zh-CN" sz="2000" dirty="0"/>
              <a:t> .</a:t>
            </a:r>
          </a:p>
          <a:p>
            <a:pPr>
              <a:buClr>
                <a:srgbClr val="FF0000"/>
              </a:buClr>
              <a:buFont typeface="Wingdings 2" panose="05020102010507070707" pitchFamily="18" charset="2"/>
              <a:buChar char=""/>
            </a:pPr>
            <a:r>
              <a:rPr lang="en-US" altLang="zh-CN" sz="2000" dirty="0"/>
              <a:t>If  the  local oscillator  frequency  is  less than the desired reception frequency. It is called </a:t>
            </a:r>
            <a:r>
              <a:rPr lang="en-US" altLang="zh-CN" sz="2000" b="1" i="1" dirty="0"/>
              <a:t>LOW –SIDE INJECTION</a:t>
            </a:r>
            <a:r>
              <a:rPr lang="en-US" altLang="zh-CN" sz="2000" dirty="0"/>
              <a:t> (</a:t>
            </a:r>
            <a:r>
              <a:rPr lang="en-US" altLang="zh-CN" sz="2000" i="1" dirty="0"/>
              <a:t>f</a:t>
            </a:r>
            <a:r>
              <a:rPr lang="en-US" altLang="zh-CN" sz="2000" baseline="-25000" dirty="0"/>
              <a:t>IF</a:t>
            </a:r>
            <a:r>
              <a:rPr lang="en-US" altLang="zh-CN" sz="2000" dirty="0"/>
              <a:t> = </a:t>
            </a:r>
            <a:r>
              <a:rPr lang="en-US" altLang="zh-CN" sz="2000" i="1" dirty="0"/>
              <a:t>f</a:t>
            </a:r>
            <a:r>
              <a:rPr lang="en-US" altLang="zh-CN" sz="2000" baseline="-25000" dirty="0"/>
              <a:t>RF</a:t>
            </a:r>
            <a:r>
              <a:rPr lang="en-US" altLang="zh-CN" sz="2000" dirty="0"/>
              <a:t> − </a:t>
            </a:r>
            <a:r>
              <a:rPr lang="en-US" altLang="zh-CN" sz="2000" i="1" dirty="0"/>
              <a:t>f</a:t>
            </a:r>
            <a:r>
              <a:rPr lang="en-US" altLang="zh-CN" sz="2000" baseline="-25000" dirty="0"/>
              <a:t>LO</a:t>
            </a:r>
            <a:r>
              <a:rPr lang="en-US" altLang="zh-CN" sz="2000" dirty="0"/>
              <a:t>).</a:t>
            </a:r>
          </a:p>
          <a:p>
            <a:pPr>
              <a:buClr>
                <a:srgbClr val="FF0000"/>
              </a:buClr>
              <a:buFont typeface="Wingdings 2" panose="05020102010507070707" pitchFamily="18" charset="2"/>
              <a:buChar char=""/>
            </a:pPr>
            <a:r>
              <a:rPr lang="en-US" altLang="zh-CN" sz="2000" dirty="0"/>
              <a:t>If  the local oscillator is higher, then it is called </a:t>
            </a:r>
            <a:r>
              <a:rPr lang="en-US" altLang="zh-CN" sz="2000" b="1" dirty="0"/>
              <a:t>HIGH SIDE INJECTION </a:t>
            </a:r>
            <a:r>
              <a:rPr lang="en-US" altLang="zh-CN" sz="2000" dirty="0"/>
              <a:t>(</a:t>
            </a:r>
            <a:r>
              <a:rPr lang="en-US" altLang="zh-CN" sz="2000" i="1" dirty="0"/>
              <a:t>f</a:t>
            </a:r>
            <a:r>
              <a:rPr lang="en-US" altLang="zh-CN" sz="2000" baseline="-25000" dirty="0"/>
              <a:t>IF</a:t>
            </a:r>
            <a:r>
              <a:rPr lang="en-US" altLang="zh-CN" sz="2000" dirty="0"/>
              <a:t> = </a:t>
            </a:r>
            <a:r>
              <a:rPr lang="en-US" altLang="zh-CN" sz="2000" i="1" dirty="0"/>
              <a:t>f</a:t>
            </a:r>
            <a:r>
              <a:rPr lang="en-US" altLang="zh-CN" sz="2000" baseline="-25000" dirty="0"/>
              <a:t>LO</a:t>
            </a:r>
            <a:r>
              <a:rPr lang="en-US" altLang="zh-CN" sz="2000" dirty="0"/>
              <a:t> − </a:t>
            </a:r>
            <a:r>
              <a:rPr lang="en-US" altLang="zh-CN" sz="2000" i="1" dirty="0"/>
              <a:t>f</a:t>
            </a:r>
            <a:r>
              <a:rPr lang="en-US" altLang="zh-CN" sz="2000" baseline="-25000" dirty="0"/>
              <a:t>RF</a:t>
            </a:r>
            <a:r>
              <a:rPr lang="en-US" altLang="zh-CN" sz="2000" dirty="0"/>
              <a:t>). </a:t>
            </a:r>
            <a:endParaRPr lang="en-US" altLang="zh-CN" sz="2000" b="1" dirty="0"/>
          </a:p>
          <a:p>
            <a:pPr>
              <a:buClr>
                <a:srgbClr val="FF0000"/>
              </a:buClr>
              <a:buNone/>
            </a:pPr>
            <a:r>
              <a:rPr lang="en-US" altLang="zh-CN" sz="2000" baseline="-25000" dirty="0"/>
              <a:t> </a:t>
            </a:r>
          </a:p>
          <a:p>
            <a:pPr>
              <a:buClr>
                <a:srgbClr val="FF0000"/>
              </a:buClr>
              <a:buNone/>
            </a:pPr>
            <a:endParaRPr lang="en-US" altLang="zh-CN" sz="2000" baseline="-25000" dirty="0"/>
          </a:p>
          <a:p>
            <a:pPr>
              <a:buClr>
                <a:srgbClr val="FF0000"/>
              </a:buClr>
              <a:buNone/>
            </a:pPr>
            <a:r>
              <a:rPr lang="en-US" altLang="zh-CN" sz="2000" baseline="-25000" dirty="0"/>
              <a:t>                                           </a:t>
            </a:r>
          </a:p>
          <a:p>
            <a:pPr>
              <a:buClr>
                <a:srgbClr val="FF0000"/>
              </a:buClr>
              <a:buNone/>
            </a:pPr>
            <a:endParaRPr lang="en-US" altLang="zh-CN" sz="2000" baseline="-25000" dirty="0"/>
          </a:p>
          <a:p>
            <a:pPr>
              <a:buClr>
                <a:srgbClr val="FF0000"/>
              </a:buClr>
              <a:buFont typeface="Wingdings 2" panose="05020102010507070707" pitchFamily="18" charset="2"/>
              <a:buChar char=""/>
            </a:pPr>
            <a:endParaRPr lang="en-US" altLang="zh-CN" sz="2000" dirty="0"/>
          </a:p>
          <a:p>
            <a:pPr>
              <a:buClr>
                <a:srgbClr val="FF0000"/>
              </a:buClr>
              <a:buFont typeface="Wingdings 2" panose="05020102010507070707" pitchFamily="18" charset="2"/>
              <a:buChar char=""/>
            </a:pPr>
            <a:endParaRPr lang="en-US" altLang="zh-CN" sz="2000" dirty="0"/>
          </a:p>
          <a:p>
            <a:pPr>
              <a:buClr>
                <a:srgbClr val="FF0000"/>
              </a:buClr>
              <a:buFont typeface="Wingdings 2" panose="05020102010507070707" pitchFamily="18" charset="2"/>
              <a:buChar char=""/>
            </a:pPr>
            <a:endParaRPr lang="en-US" altLang="zh-CN" sz="2000" dirty="0"/>
          </a:p>
          <a:p>
            <a:pPr>
              <a:buClr>
                <a:srgbClr val="FF0000"/>
              </a:buClr>
              <a:buNone/>
            </a:pPr>
            <a:endParaRPr lang="en-US" altLang="zh-CN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1956"/>
          </a:xfrm>
        </p:spPr>
        <p:txBody>
          <a:bodyPr rtlCol="0" anchor="b" anchorCtr="0">
            <a:normAutofit fontScale="90000"/>
          </a:bodyPr>
          <a:lstStyle/>
          <a:p>
            <a:pPr fontAlgn="auto"/>
            <a:r>
              <a:rPr sz="3200" b="1" u="sng" strike="noStrike" noProof="1" smtClean="0">
                <a:solidFill>
                  <a:srgbClr val="00B050"/>
                </a:solidFill>
              </a:rPr>
              <a:t>INTERMEDIATE FREQUENCY AMPLIFIER</a:t>
            </a:r>
            <a:endParaRPr lang="en-US" sz="3200" b="1" u="sng" strike="noStrike" noProof="1">
              <a:solidFill>
                <a:srgbClr val="00B050"/>
              </a:solidFill>
            </a:endParaRP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457200" y="714375"/>
            <a:ext cx="8229600" cy="5857875"/>
          </a:xfrm>
          <a:ln/>
        </p:spPr>
        <p:txBody>
          <a:bodyPr vert="horz" anchor="t" anchorCtr="0"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/>
              <a:t>The stages of an intermediate frequency amplifier are tune to a fixed frequency that does not change as the receiving frequency changes.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US" altLang="zh-CN" sz="22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/>
              <a:t>The IF amplifier is selective around its center frequency  </a:t>
            </a:r>
            <a:r>
              <a:rPr lang="en-US" altLang="zh-CN" sz="2200" i="1" dirty="0"/>
              <a:t>f</a:t>
            </a:r>
            <a:r>
              <a:rPr lang="en-US" altLang="zh-CN" sz="2200" baseline="-25000" dirty="0"/>
              <a:t>IF</a:t>
            </a:r>
            <a:r>
              <a:rPr lang="en-US" altLang="zh-CN" sz="2200" dirty="0"/>
              <a:t> 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US" altLang="zh-CN" sz="22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/>
              <a:t>The choice has some performance advantages.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US" altLang="zh-CN" sz="22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/>
              <a:t>FIRST,  it is easier and less expensive to get high selectivity at a lower frequency , for the same bandwidth, a tuned circuit at a lower frequency needs a lower Q. stated another way, for the same filter technology a higher center stages to achieve the same selectivity bandwidth.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US" altLang="zh-CN" sz="22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/>
              <a:t>SECOND , it is easier and less expensive to get high gain at a lower frequency.</a:t>
            </a:r>
          </a:p>
          <a:p>
            <a:pPr>
              <a:buClr>
                <a:srgbClr val="FF0000"/>
              </a:buClr>
              <a:buNone/>
            </a:pPr>
            <a:r>
              <a:rPr lang="en-US" altLang="zh-CN" sz="2200" dirty="0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76270"/>
          </a:xfrm>
        </p:spPr>
        <p:txBody>
          <a:bodyPr rtlCol="0" anchor="b" anchorCtr="0"/>
          <a:lstStyle/>
          <a:p>
            <a:pPr fontAlgn="auto"/>
            <a:r>
              <a:rPr b="1" u="sng" strike="noStrike" noProof="1" smtClean="0">
                <a:solidFill>
                  <a:srgbClr val="00B050"/>
                </a:solidFill>
              </a:rPr>
              <a:t>DEMODULATION</a:t>
            </a:r>
            <a:endParaRPr lang="en-US" b="1" u="sng" strike="noStrike" noProof="1">
              <a:solidFill>
                <a:srgbClr val="00B050"/>
              </a:solidFill>
            </a:endParaRP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107950" y="857250"/>
            <a:ext cx="8928100" cy="5956300"/>
          </a:xfrm>
          <a:ln/>
        </p:spPr>
        <p:txBody>
          <a:bodyPr vert="horz" anchor="t" anchorCtr="0"/>
          <a:lstStyle/>
          <a:p>
            <a:pPr algn="just">
              <a:buClr>
                <a:srgbClr val="FF0000"/>
              </a:buClr>
              <a:buFont typeface="Wingdings 2" panose="05020102010507070707" pitchFamily="18" charset="2"/>
              <a:buChar char=""/>
            </a:pPr>
            <a:r>
              <a:rPr lang="en-US" altLang="zh-CN" sz="2200" dirty="0"/>
              <a:t>The received signal is now processed by the demodulator stage where the audio signal is recovered and then further amplified.</a:t>
            </a:r>
          </a:p>
          <a:p>
            <a:pPr algn="just">
              <a:buClr>
                <a:srgbClr val="FF0000"/>
              </a:buClr>
              <a:buFont typeface="Wingdings 2" panose="05020102010507070707" pitchFamily="18" charset="2"/>
              <a:buChar char=""/>
            </a:pPr>
            <a:endParaRPr lang="en-US" altLang="zh-CN" sz="2200" dirty="0"/>
          </a:p>
          <a:p>
            <a:pPr algn="just">
              <a:buClr>
                <a:srgbClr val="FF0000"/>
              </a:buClr>
              <a:buFont typeface="Wingdings 2" panose="05020102010507070707" pitchFamily="18" charset="2"/>
              <a:buChar char=""/>
            </a:pPr>
            <a:endParaRPr lang="en-US" altLang="zh-CN" sz="2200" dirty="0"/>
          </a:p>
          <a:p>
            <a:pPr algn="just">
              <a:buClr>
                <a:srgbClr val="FF0000"/>
              </a:buClr>
              <a:buFont typeface="Wingdings 2" panose="05020102010507070707" pitchFamily="18" charset="2"/>
              <a:buChar char=""/>
            </a:pPr>
            <a:r>
              <a:rPr lang="en-US" altLang="zh-CN" sz="2200" dirty="0"/>
              <a:t>AM demodulator requires the simple rectification of the RF signal, and a simple RC low pass filter to remove remnants of the intermediate frequency.</a:t>
            </a:r>
          </a:p>
          <a:p>
            <a:pPr algn="just">
              <a:buClr>
                <a:srgbClr val="FF0000"/>
              </a:buClr>
              <a:buFont typeface="Wingdings 2" panose="05020102010507070707" pitchFamily="18" charset="2"/>
              <a:buChar char=""/>
            </a:pPr>
            <a:endParaRPr lang="en-US" altLang="zh-CN" sz="2200" dirty="0"/>
          </a:p>
          <a:p>
            <a:pPr algn="just">
              <a:buClr>
                <a:srgbClr val="FF0000"/>
              </a:buClr>
              <a:buFont typeface="Wingdings 2" panose="05020102010507070707" pitchFamily="18" charset="2"/>
              <a:buChar char=""/>
            </a:pPr>
            <a:endParaRPr lang="en-US" altLang="zh-CN" sz="2200" dirty="0"/>
          </a:p>
          <a:p>
            <a:pPr algn="just">
              <a:buClr>
                <a:srgbClr val="FF0000"/>
              </a:buClr>
              <a:buFont typeface="Wingdings 2" panose="05020102010507070707" pitchFamily="18" charset="2"/>
              <a:buChar char=""/>
            </a:pPr>
            <a:r>
              <a:rPr lang="en-US" altLang="zh-CN" sz="2200" dirty="0"/>
              <a:t>Different demodulators are required for different types of transmission, and they include.</a:t>
            </a:r>
          </a:p>
          <a:p>
            <a:pPr algn="just">
              <a:buClr>
                <a:srgbClr val="7030A0"/>
              </a:buClr>
              <a:buFont typeface="Wingdings 2" panose="05020102010507070707" pitchFamily="18" charset="2"/>
              <a:buChar char="e"/>
            </a:pPr>
            <a:endParaRPr lang="en-US" altLang="zh-CN" sz="2200" dirty="0"/>
          </a:p>
          <a:p>
            <a:pPr algn="just">
              <a:buClr>
                <a:srgbClr val="7030A0"/>
              </a:buClr>
              <a:buFont typeface="Wingdings 2" panose="05020102010507070707" pitchFamily="18" charset="2"/>
              <a:buChar char="e"/>
            </a:pPr>
            <a:r>
              <a:rPr lang="en-US" altLang="zh-CN" sz="2200" dirty="0"/>
              <a:t> </a:t>
            </a:r>
            <a:r>
              <a:rPr lang="en-US" altLang="zh-CN" sz="2200" b="1" u="sng" dirty="0">
                <a:solidFill>
                  <a:srgbClr val="DFCF04"/>
                </a:solidFill>
              </a:rPr>
              <a:t>AM Diode detector  and</a:t>
            </a:r>
            <a:r>
              <a:rPr lang="en-US" altLang="zh-CN" sz="2200" dirty="0"/>
              <a:t> </a:t>
            </a:r>
            <a:r>
              <a:rPr lang="en-US" altLang="zh-CN" sz="2200" b="1" u="sng" dirty="0">
                <a:solidFill>
                  <a:srgbClr val="DFCF04"/>
                </a:solidFill>
              </a:rPr>
              <a:t>SYNCHRONOUS AM DETECTOR  </a:t>
            </a:r>
            <a:r>
              <a:rPr lang="en-US" altLang="zh-CN" sz="2200" dirty="0"/>
              <a:t> are required in demodulation process.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 anchor="b" anchorCtr="0">
            <a:normAutofit fontScale="90000"/>
          </a:bodyPr>
          <a:lstStyle/>
          <a:p>
            <a:pPr fontAlgn="auto"/>
            <a:r>
              <a:rPr b="1" u="sng" strike="noStrike" noProof="1" smtClean="0">
                <a:solidFill>
                  <a:srgbClr val="00B050"/>
                </a:solidFill>
              </a:rPr>
              <a:t>ADVANTAGES AND DRAWBACKS OF THE SUPERHETERODYNE DESIGN</a:t>
            </a:r>
            <a:endParaRPr lang="en-US" b="1" u="sng" strike="noStrike" noProof="1">
              <a:solidFill>
                <a:srgbClr val="00B050"/>
              </a:solidFill>
            </a:endParaRP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  <a:ln/>
        </p:spPr>
        <p:txBody>
          <a:bodyPr vert="horz" anchor="t" anchorCtr="0"/>
          <a:lstStyle/>
          <a:p>
            <a:pPr>
              <a:buClr>
                <a:srgbClr val="FF0000"/>
              </a:buClr>
              <a:buFont typeface="Wingdings 2" panose="05020102010507070707" pitchFamily="18" charset="2"/>
              <a:buChar char=""/>
            </a:pPr>
            <a:r>
              <a:rPr lang="en-US" altLang="zh-CN" sz="2400" dirty="0"/>
              <a:t>Super</a:t>
            </a:r>
            <a:r>
              <a:rPr lang="en-US" altLang="zh-CN" dirty="0"/>
              <a:t> </a:t>
            </a:r>
            <a:r>
              <a:rPr lang="en-US" altLang="zh-CN" sz="2400" dirty="0"/>
              <a:t>heterodyne receiver have essentially replaced all previous receiver designs.</a:t>
            </a:r>
          </a:p>
          <a:p>
            <a:pPr>
              <a:buClr>
                <a:srgbClr val="FF0000"/>
              </a:buClr>
              <a:buFont typeface="Wingdings 2" panose="05020102010507070707" pitchFamily="18" charset="2"/>
              <a:buChar char=""/>
            </a:pPr>
            <a:r>
              <a:rPr lang="en-US" altLang="zh-CN" sz="2400" dirty="0"/>
              <a:t>The superhet receivers offers superior sensitivity, frequency stability and selectivity.</a:t>
            </a:r>
          </a:p>
          <a:p>
            <a:pPr>
              <a:buClr>
                <a:srgbClr val="FF0000"/>
              </a:buClr>
              <a:buFont typeface="Wingdings 2" panose="05020102010507070707" pitchFamily="18" charset="2"/>
              <a:buChar char=""/>
            </a:pPr>
            <a:r>
              <a:rPr lang="en-US" altLang="zh-CN" sz="2400" dirty="0"/>
              <a:t>Compared with the tuned radio frequency receiver design, superhet’s offer better stability because tunable oscillator is more easily realized than a tunable amplifier.</a:t>
            </a:r>
          </a:p>
          <a:p>
            <a:pPr>
              <a:buClr>
                <a:srgbClr val="FF0000"/>
              </a:buClr>
              <a:buFont typeface="Wingdings 2" panose="05020102010507070707" pitchFamily="18" charset="2"/>
              <a:buChar char=""/>
            </a:pPr>
            <a:r>
              <a:rPr lang="en-US" altLang="zh-CN" sz="2400" dirty="0"/>
              <a:t>Operating at a lower frequency , IF filters can give narrower pass bands at the same Q factor than an equivalent RF filter. </a:t>
            </a:r>
          </a:p>
          <a:p>
            <a:pPr>
              <a:buClr>
                <a:srgbClr val="FF0000"/>
              </a:buClr>
              <a:buFont typeface="Wingdings 2" panose="05020102010507070707" pitchFamily="18" charset="2"/>
              <a:buChar char=""/>
            </a:pPr>
            <a:r>
              <a:rPr lang="en-US" altLang="zh-CN" sz="2400" dirty="0"/>
              <a:t>Regenerative and super regenerative receivers offered a high sensitivity. But often suffer from stability problems making them difficult to operate. </a:t>
            </a:r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27726" y="2780972"/>
            <a:ext cx="36307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fontAlgn="auto"/>
            <a:r>
              <a:rPr lang="en-US" sz="5400" b="1" strike="noStrike" cap="all" spc="0" noProof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lt"/>
                <a:ea typeface="+mn-ea"/>
                <a:cs typeface="+mn-cs"/>
              </a:rPr>
              <a:t>Thank you</a:t>
            </a:r>
            <a:endParaRPr lang="en-US" sz="5400" b="1" strike="noStrike" cap="all" spc="0" noProof="1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0</TotalTime>
  <Words>351</Words>
  <Application>WPS Presentation</Application>
  <PresentationFormat>On-screen Show (4:3)</PresentationFormat>
  <Paragraphs>52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Paper</vt:lpstr>
      <vt:lpstr>SUPERHETERODYNE RECEIVER</vt:lpstr>
      <vt:lpstr>Slide 2</vt:lpstr>
      <vt:lpstr>BLOCK  DIAGRAM  OF  A  TYPICAL SUPERHETERODYNE  RADIO RECEIVER</vt:lpstr>
      <vt:lpstr>LOCAL OSCILLATOR AND MIXER</vt:lpstr>
      <vt:lpstr>INTERMEDIATE FREQUENCY AMPLIFIER</vt:lpstr>
      <vt:lpstr>DEMODULATION</vt:lpstr>
      <vt:lpstr>ADVANTAGES AND DRAWBACKS OF THE SUPERHETERODYNE DESIGN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SUPERHETERODYNE RADIO RECEIVER</dc:title>
  <dc:creator>amt</dc:creator>
  <cp:lastModifiedBy>Anik Chakraborty</cp:lastModifiedBy>
  <cp:revision>56</cp:revision>
  <dcterms:created xsi:type="dcterms:W3CDTF">2007-01-03T21:48:00Z</dcterms:created>
  <dcterms:modified xsi:type="dcterms:W3CDTF">2021-11-23T04:20:16Z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210E4921E2C1417AA49D8C7975F4754C</vt:lpwstr>
  </property>
  <property fmtid="{D5CDD505-2E9C-101B-9397-08002B2CF9AE}" pid="3" name="KSOProductBuildVer">
    <vt:lpwstr>1033-11.2.0.10307</vt:lpwstr>
  </property>
</Properties>
</file>