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791" y="114300"/>
            <a:ext cx="9755822" cy="12458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on: Superheterodyne      Receiver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IMRAN HOSSAIN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ASSISTANT PROFESSOR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ICT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COMILLA UNIVERSITY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PRESENTED BY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FAZILATER NESSA AFRIN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ID NO.11709030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ICT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COMILLA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58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Thank you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45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Stages of Superheterodyne receiver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Superheterodyne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 of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Superheterodyne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206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502921"/>
            <a:ext cx="8915399" cy="116586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Heterodyning: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668781"/>
            <a:ext cx="8915399" cy="4234881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mixing two signals having different frequencies to produces a new frequency is called as heterodyning.and the super heterodyning is that where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oscillator signal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super heterodyne receiver converts every selected RF signal to a fixed lower frequency called as ‘intermediate frequency’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75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Stages of superheterodyne receiver: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8770"/>
            <a:ext cx="8915400" cy="50520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Antenna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Mixer</a:t>
            </a:r>
            <a:endParaRPr 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oscillator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amplifier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AGC circuit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Audio amplifier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amplifier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05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010" y="624110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32" y="1748790"/>
            <a:ext cx="9076009" cy="4972050"/>
          </a:xfrm>
        </p:spPr>
      </p:pic>
    </p:spTree>
    <p:extLst>
      <p:ext uri="{BB962C8B-B14F-4D97-AF65-F5344CB8AC3E}">
        <p14:creationId xmlns:p14="http://schemas.microsoft.com/office/powerpoint/2010/main" val="2042759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1490"/>
            <a:ext cx="8911687" cy="118872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0190"/>
            <a:ext cx="8915400" cy="522351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aim signal transmitted in the form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wave. When received induces a small voltage in the receiving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antenna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amplifier which selects required signal, rejects other signal, reduces effect of noise. 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output from the RF is called fc 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received two input one from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 amplifier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other from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oscillator. Satisfying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conditions     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.flo&gt;fc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.Mixes these two signals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.Generates signals(flo-fc),(flo+fc).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(flo-fc)is selected and all other are rejected.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(flo-fc)is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frequency. The IF frequency now amplify.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amplified IF frequency is detected by the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recover the original modulating signal. This signal is then applied to the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loud speaker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circuit control the gain of RF and IF.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86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variation in the bandwidth.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sensitivity.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selectivity.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fidelity.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adjacent channel rejection.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9955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 Q filters are required.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47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sideband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Television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Radar</a:t>
            </a:r>
          </a:p>
        </p:txBody>
      </p:sp>
    </p:spTree>
    <p:extLst>
      <p:ext uri="{BB962C8B-B14F-4D97-AF65-F5344CB8AC3E}">
        <p14:creationId xmlns:p14="http://schemas.microsoft.com/office/powerpoint/2010/main" val="2946950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</TotalTime>
  <Words>321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Wisp</vt:lpstr>
      <vt:lpstr>Presentation on: Superheterodyne      Receiver</vt:lpstr>
      <vt:lpstr>Outline</vt:lpstr>
      <vt:lpstr>Heterodyning:</vt:lpstr>
      <vt:lpstr>Stages of superheterodyne receiver:</vt:lpstr>
      <vt:lpstr>Block diagram:</vt:lpstr>
      <vt:lpstr>Working principle :</vt:lpstr>
      <vt:lpstr>Advantages</vt:lpstr>
      <vt:lpstr>Disadvantages: </vt:lpstr>
      <vt:lpstr>Application</vt:lpstr>
      <vt:lpstr>    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16</cp:revision>
  <dcterms:created xsi:type="dcterms:W3CDTF">2021-11-22T17:16:12Z</dcterms:created>
  <dcterms:modified xsi:type="dcterms:W3CDTF">2021-11-23T03:56:26Z</dcterms:modified>
</cp:coreProperties>
</file>