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9389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73C27-B289-4823-9540-17100BB07D1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23571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93029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109221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48818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2621482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413780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527800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85414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80063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73C27-B289-4823-9540-17100BB07D1C}"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175864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73C27-B289-4823-9540-17100BB07D1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115702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73C27-B289-4823-9540-17100BB07D1C}"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26259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73C27-B289-4823-9540-17100BB07D1C}"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66730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73C27-B289-4823-9540-17100BB07D1C}"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380872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73C27-B289-4823-9540-17100BB07D1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93976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73C27-B289-4823-9540-17100BB07D1C}"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97A7D-DF85-4A05-B91B-89E4018E57CE}" type="slidenum">
              <a:rPr lang="en-US" smtClean="0"/>
              <a:t>‹#›</a:t>
            </a:fld>
            <a:endParaRPr lang="en-US"/>
          </a:p>
        </p:txBody>
      </p:sp>
    </p:spTree>
    <p:extLst>
      <p:ext uri="{BB962C8B-B14F-4D97-AF65-F5344CB8AC3E}">
        <p14:creationId xmlns:p14="http://schemas.microsoft.com/office/powerpoint/2010/main" val="112309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D73C27-B289-4823-9540-17100BB07D1C}" type="datetimeFigureOut">
              <a:rPr lang="en-US" smtClean="0"/>
              <a:t>11/23/2021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597A7D-DF85-4A05-B91B-89E4018E57CE}" type="slidenum">
              <a:rPr lang="en-US" smtClean="0"/>
              <a:t>‹#›</a:t>
            </a:fld>
            <a:endParaRPr lang="en-US"/>
          </a:p>
        </p:txBody>
      </p:sp>
    </p:spTree>
    <p:extLst>
      <p:ext uri="{BB962C8B-B14F-4D97-AF65-F5344CB8AC3E}">
        <p14:creationId xmlns:p14="http://schemas.microsoft.com/office/powerpoint/2010/main" val="15978221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7402-786F-4853-99A1-7F57A336905C}"/>
              </a:ext>
            </a:extLst>
          </p:cNvPr>
          <p:cNvSpPr>
            <a:spLocks noGrp="1"/>
          </p:cNvSpPr>
          <p:nvPr>
            <p:ph type="ctrTitle"/>
          </p:nvPr>
        </p:nvSpPr>
        <p:spPr>
          <a:xfrm>
            <a:off x="3192426" y="2120900"/>
            <a:ext cx="8574622" cy="2616199"/>
          </a:xfrm>
        </p:spPr>
        <p:txBody>
          <a:bodyPr/>
          <a:lstStyle/>
          <a:p>
            <a:r>
              <a:rPr lang="en-US" dirty="0"/>
              <a:t>Detection and</a:t>
            </a:r>
            <a:br>
              <a:rPr lang="en-US" dirty="0"/>
            </a:br>
            <a:r>
              <a:rPr lang="en-US" dirty="0"/>
              <a:t>Automatic Gain Control</a:t>
            </a:r>
          </a:p>
        </p:txBody>
      </p:sp>
    </p:spTree>
    <p:extLst>
      <p:ext uri="{BB962C8B-B14F-4D97-AF65-F5344CB8AC3E}">
        <p14:creationId xmlns:p14="http://schemas.microsoft.com/office/powerpoint/2010/main" val="258759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1D4A-85A4-41A3-88D0-E2C342CAD48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Diode Detector</a:t>
            </a:r>
          </a:p>
        </p:txBody>
      </p:sp>
      <p:sp>
        <p:nvSpPr>
          <p:cNvPr id="3" name="Content Placeholder 2">
            <a:extLst>
              <a:ext uri="{FF2B5EF4-FFF2-40B4-BE49-F238E27FC236}">
                <a16:creationId xmlns:a16="http://schemas.microsoft.com/office/drawing/2014/main" id="{C0BBAA4A-62B5-4593-A06F-473C94F36FF7}"/>
              </a:ext>
            </a:extLst>
          </p:cNvPr>
          <p:cNvSpPr>
            <a:spLocks noGrp="1"/>
          </p:cNvSpPr>
          <p:nvPr>
            <p:ph idx="1"/>
          </p:nvPr>
        </p:nvSpPr>
        <p:spPr/>
        <p:txBody>
          <a:bodyPr/>
          <a:lstStyle/>
          <a:p>
            <a:pPr marL="0" indent="0">
              <a:buNone/>
            </a:pPr>
            <a:r>
              <a:rPr lang="en-US" dirty="0"/>
              <a:t>A diode detector is the far most common devices for amplitude demodulation or detection.</a:t>
            </a:r>
          </a:p>
          <a:p>
            <a:pPr marL="0" indent="0">
              <a:buNone/>
            </a:pPr>
            <a:r>
              <a:rPr lang="en-US" dirty="0"/>
              <a:t>On this circuit, there is a small capacitance, C. A large resistance R. </a:t>
            </a:r>
          </a:p>
          <a:p>
            <a:pPr marL="0" indent="0">
              <a:buNone/>
            </a:pPr>
            <a:r>
              <a:rPr lang="en-US" dirty="0"/>
              <a:t>The parallel combination of R and C is the load resistance across which the output voltage V0 developed.</a:t>
            </a:r>
          </a:p>
        </p:txBody>
      </p:sp>
    </p:spTree>
    <p:extLst>
      <p:ext uri="{BB962C8B-B14F-4D97-AF65-F5344CB8AC3E}">
        <p14:creationId xmlns:p14="http://schemas.microsoft.com/office/powerpoint/2010/main" val="274431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A866-5E28-47B3-89F3-F477682CD4B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Diode Detector Circuit</a:t>
            </a:r>
            <a:endParaRPr lang="en-US" dirty="0"/>
          </a:p>
        </p:txBody>
      </p:sp>
      <p:pic>
        <p:nvPicPr>
          <p:cNvPr id="5" name="Content Placeholder 4">
            <a:extLst>
              <a:ext uri="{FF2B5EF4-FFF2-40B4-BE49-F238E27FC236}">
                <a16:creationId xmlns:a16="http://schemas.microsoft.com/office/drawing/2014/main" id="{A8AF0171-5E75-4EA5-AC29-3B21BCC7D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0039" y="3107633"/>
            <a:ext cx="7332200" cy="1928191"/>
          </a:xfrm>
        </p:spPr>
      </p:pic>
      <p:sp>
        <p:nvSpPr>
          <p:cNvPr id="6" name="TextBox 5">
            <a:extLst>
              <a:ext uri="{FF2B5EF4-FFF2-40B4-BE49-F238E27FC236}">
                <a16:creationId xmlns:a16="http://schemas.microsoft.com/office/drawing/2014/main" id="{DB98EFEA-8F67-4E8B-8802-9AF6DB9BA951}"/>
              </a:ext>
            </a:extLst>
          </p:cNvPr>
          <p:cNvSpPr txBox="1"/>
          <p:nvPr/>
        </p:nvSpPr>
        <p:spPr>
          <a:xfrm>
            <a:off x="4787404" y="5705057"/>
            <a:ext cx="3137396" cy="369332"/>
          </a:xfrm>
          <a:prstGeom prst="rect">
            <a:avLst/>
          </a:prstGeom>
          <a:noFill/>
        </p:spPr>
        <p:txBody>
          <a:bodyPr wrap="square" rtlCol="0">
            <a:spAutoFit/>
          </a:bodyPr>
          <a:lstStyle/>
          <a:p>
            <a:r>
              <a:rPr lang="en-US" dirty="0"/>
              <a:t>A Simple </a:t>
            </a:r>
            <a:r>
              <a:rPr lang="en-US" dirty="0">
                <a:latin typeface="Arial" panose="020B0604020202020204" pitchFamily="34" charset="0"/>
                <a:cs typeface="Arial" panose="020B0604020202020204" pitchFamily="34" charset="0"/>
              </a:rPr>
              <a:t>Diode Detector</a:t>
            </a:r>
            <a:endParaRPr lang="en-US" dirty="0"/>
          </a:p>
        </p:txBody>
      </p:sp>
    </p:spTree>
    <p:extLst>
      <p:ext uri="{BB962C8B-B14F-4D97-AF65-F5344CB8AC3E}">
        <p14:creationId xmlns:p14="http://schemas.microsoft.com/office/powerpoint/2010/main" val="140199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A5BB-8E7D-482F-9863-7FB4D34EFCA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Diode Detector- why used?</a:t>
            </a:r>
            <a:endParaRPr lang="en-US" dirty="0"/>
          </a:p>
        </p:txBody>
      </p:sp>
      <p:sp>
        <p:nvSpPr>
          <p:cNvPr id="3" name="Content Placeholder 2">
            <a:extLst>
              <a:ext uri="{FF2B5EF4-FFF2-40B4-BE49-F238E27FC236}">
                <a16:creationId xmlns:a16="http://schemas.microsoft.com/office/drawing/2014/main" id="{B163CD04-FCA1-4200-B4A9-DEDBC05E40E0}"/>
              </a:ext>
            </a:extLst>
          </p:cNvPr>
          <p:cNvSpPr>
            <a:spLocks noGrp="1"/>
          </p:cNvSpPr>
          <p:nvPr>
            <p:ph idx="1"/>
          </p:nvPr>
        </p:nvSpPr>
        <p:spPr/>
        <p:txBody>
          <a:bodyPr/>
          <a:lstStyle/>
          <a:p>
            <a:r>
              <a:rPr lang="en-US" dirty="0"/>
              <a:t>The diode detector is the simplest form of detector or demodulator used for AM demodulation – it detects the Amplitude modulation signal envelope. The diode detector is the simplest and most basic form of amplitude modulation, Amplitude modulation signal detector and it detects the envelope of the AM signal.</a:t>
            </a:r>
          </a:p>
        </p:txBody>
      </p:sp>
    </p:spTree>
    <p:extLst>
      <p:ext uri="{BB962C8B-B14F-4D97-AF65-F5344CB8AC3E}">
        <p14:creationId xmlns:p14="http://schemas.microsoft.com/office/powerpoint/2010/main" val="242758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B931-BDFA-491B-A9D1-38B34F4776E2}"/>
              </a:ext>
            </a:extLst>
          </p:cNvPr>
          <p:cNvSpPr>
            <a:spLocks noGrp="1"/>
          </p:cNvSpPr>
          <p:nvPr>
            <p:ph type="title"/>
          </p:nvPr>
        </p:nvSpPr>
        <p:spPr/>
        <p:txBody>
          <a:bodyPr>
            <a:normAutofit/>
          </a:bodyPr>
          <a:lstStyle/>
          <a:p>
            <a:r>
              <a:rPr lang="en-US" sz="4400" b="1" dirty="0"/>
              <a:t> Automatic Gain Control</a:t>
            </a:r>
          </a:p>
        </p:txBody>
      </p:sp>
      <p:sp>
        <p:nvSpPr>
          <p:cNvPr id="3" name="Content Placeholder 2">
            <a:extLst>
              <a:ext uri="{FF2B5EF4-FFF2-40B4-BE49-F238E27FC236}">
                <a16:creationId xmlns:a16="http://schemas.microsoft.com/office/drawing/2014/main" id="{E3C7B6C8-8FBE-4986-9491-E9D6A31A2FC4}"/>
              </a:ext>
            </a:extLst>
          </p:cNvPr>
          <p:cNvSpPr>
            <a:spLocks noGrp="1"/>
          </p:cNvSpPr>
          <p:nvPr>
            <p:ph idx="1"/>
          </p:nvPr>
        </p:nvSpPr>
        <p:spPr/>
        <p:txBody>
          <a:bodyPr/>
          <a:lstStyle/>
          <a:p>
            <a:r>
              <a:rPr lang="en-US" dirty="0"/>
              <a:t>AGC is a system that controls the increase in the amplitude of an electrical signal from the original input to the amplified output, automatically. AGC is used in data processing to improve the visibility of data.</a:t>
            </a:r>
          </a:p>
        </p:txBody>
      </p:sp>
    </p:spTree>
    <p:extLst>
      <p:ext uri="{BB962C8B-B14F-4D97-AF65-F5344CB8AC3E}">
        <p14:creationId xmlns:p14="http://schemas.microsoft.com/office/powerpoint/2010/main" val="2379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6347-626A-4A5B-90CC-0A4EE1B15BCD}"/>
              </a:ext>
            </a:extLst>
          </p:cNvPr>
          <p:cNvSpPr>
            <a:spLocks noGrp="1"/>
          </p:cNvSpPr>
          <p:nvPr>
            <p:ph type="title"/>
          </p:nvPr>
        </p:nvSpPr>
        <p:spPr/>
        <p:txBody>
          <a:bodyPr/>
          <a:lstStyle/>
          <a:p>
            <a:r>
              <a:rPr lang="en-US" b="1" dirty="0"/>
              <a:t> Automatic Gain Control Graph</a:t>
            </a:r>
            <a:endParaRPr lang="en-US" dirty="0"/>
          </a:p>
        </p:txBody>
      </p:sp>
      <p:pic>
        <p:nvPicPr>
          <p:cNvPr id="5" name="Content Placeholder 4">
            <a:extLst>
              <a:ext uri="{FF2B5EF4-FFF2-40B4-BE49-F238E27FC236}">
                <a16:creationId xmlns:a16="http://schemas.microsoft.com/office/drawing/2014/main" id="{AC10E2D8-2C48-4265-86CF-4F5EE9664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302" y="2011142"/>
            <a:ext cx="4528641" cy="3750281"/>
          </a:xfrm>
        </p:spPr>
      </p:pic>
      <p:sp>
        <p:nvSpPr>
          <p:cNvPr id="6" name="TextBox 5">
            <a:extLst>
              <a:ext uri="{FF2B5EF4-FFF2-40B4-BE49-F238E27FC236}">
                <a16:creationId xmlns:a16="http://schemas.microsoft.com/office/drawing/2014/main" id="{22B8F37C-25A3-4BB4-84CC-94E0BBD2E72B}"/>
              </a:ext>
            </a:extLst>
          </p:cNvPr>
          <p:cNvSpPr txBox="1"/>
          <p:nvPr/>
        </p:nvSpPr>
        <p:spPr>
          <a:xfrm>
            <a:off x="4267302" y="6172200"/>
            <a:ext cx="3903248" cy="369332"/>
          </a:xfrm>
          <a:prstGeom prst="rect">
            <a:avLst/>
          </a:prstGeom>
          <a:noFill/>
        </p:spPr>
        <p:txBody>
          <a:bodyPr wrap="none" rtlCol="0">
            <a:spAutoFit/>
          </a:bodyPr>
          <a:lstStyle/>
          <a:p>
            <a:r>
              <a:rPr lang="en-US" b="1" dirty="0"/>
              <a:t>Simple Automatic Gain Control Graph</a:t>
            </a:r>
            <a:endParaRPr lang="en-US" dirty="0"/>
          </a:p>
        </p:txBody>
      </p:sp>
    </p:spTree>
    <p:extLst>
      <p:ext uri="{BB962C8B-B14F-4D97-AF65-F5344CB8AC3E}">
        <p14:creationId xmlns:p14="http://schemas.microsoft.com/office/powerpoint/2010/main" val="660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1395-2E4C-4BE3-AFEE-33224D9FE364}"/>
              </a:ext>
            </a:extLst>
          </p:cNvPr>
          <p:cNvSpPr>
            <a:spLocks noGrp="1"/>
          </p:cNvSpPr>
          <p:nvPr>
            <p:ph type="title"/>
          </p:nvPr>
        </p:nvSpPr>
        <p:spPr/>
        <p:txBody>
          <a:bodyPr/>
          <a:lstStyle/>
          <a:p>
            <a:r>
              <a:rPr lang="en-US" b="1" dirty="0"/>
              <a:t> Automatic Gain Control Principals</a:t>
            </a:r>
            <a:endParaRPr lang="en-US" dirty="0"/>
          </a:p>
        </p:txBody>
      </p:sp>
      <p:sp>
        <p:nvSpPr>
          <p:cNvPr id="3" name="Content Placeholder 2">
            <a:extLst>
              <a:ext uri="{FF2B5EF4-FFF2-40B4-BE49-F238E27FC236}">
                <a16:creationId xmlns:a16="http://schemas.microsoft.com/office/drawing/2014/main" id="{3E51E94F-1C9C-4FA2-902A-2B57CB990F8D}"/>
              </a:ext>
            </a:extLst>
          </p:cNvPr>
          <p:cNvSpPr>
            <a:spLocks noGrp="1"/>
          </p:cNvSpPr>
          <p:nvPr>
            <p:ph idx="1"/>
          </p:nvPr>
        </p:nvSpPr>
        <p:spPr/>
        <p:txBody>
          <a:bodyPr/>
          <a:lstStyle/>
          <a:p>
            <a:r>
              <a:rPr lang="en-US" dirty="0"/>
              <a:t>Working Principle of Automatic Gain Control is a system by means of which the overall gain of a radio receiver is varied automatically with the changing strength of the received signal, to keep the output substantially constant.</a:t>
            </a:r>
          </a:p>
        </p:txBody>
      </p:sp>
    </p:spTree>
    <p:extLst>
      <p:ext uri="{BB962C8B-B14F-4D97-AF65-F5344CB8AC3E}">
        <p14:creationId xmlns:p14="http://schemas.microsoft.com/office/powerpoint/2010/main" val="119258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AC9E-DF43-43AB-8978-920BF3C8BD52}"/>
              </a:ext>
            </a:extLst>
          </p:cNvPr>
          <p:cNvSpPr>
            <a:spLocks noGrp="1"/>
          </p:cNvSpPr>
          <p:nvPr>
            <p:ph type="title"/>
          </p:nvPr>
        </p:nvSpPr>
        <p:spPr>
          <a:xfrm>
            <a:off x="1206015" y="2792896"/>
            <a:ext cx="10018713" cy="1752599"/>
          </a:xfrm>
        </p:spPr>
        <p:txBody>
          <a:bodyPr>
            <a:normAutofit/>
          </a:bodyPr>
          <a:lstStyle/>
          <a:p>
            <a:r>
              <a:rPr lang="en-US" sz="6000" b="1" dirty="0"/>
              <a:t>Thank You</a:t>
            </a:r>
          </a:p>
        </p:txBody>
      </p:sp>
    </p:spTree>
    <p:extLst>
      <p:ext uri="{BB962C8B-B14F-4D97-AF65-F5344CB8AC3E}">
        <p14:creationId xmlns:p14="http://schemas.microsoft.com/office/powerpoint/2010/main" val="4052439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TotalTime>
  <Words>218</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Detection and Automatic Gain Control</vt:lpstr>
      <vt:lpstr>Diode Detector</vt:lpstr>
      <vt:lpstr>Diode Detector Circuit</vt:lpstr>
      <vt:lpstr>Diode Detector- why used?</vt:lpstr>
      <vt:lpstr> Automatic Gain Control</vt:lpstr>
      <vt:lpstr> Automatic Gain Control Graph</vt:lpstr>
      <vt:lpstr> Automatic Gain Control Principals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Automatic Gain Control</dc:title>
  <dc:creator>Benoi Kowel</dc:creator>
  <cp:lastModifiedBy>Benoi Kowel</cp:lastModifiedBy>
  <cp:revision>3</cp:revision>
  <dcterms:created xsi:type="dcterms:W3CDTF">2021-11-23T00:58:34Z</dcterms:created>
  <dcterms:modified xsi:type="dcterms:W3CDTF">2021-11-23T01:21:04Z</dcterms:modified>
</cp:coreProperties>
</file>