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952A3A-35BA-492B-A79D-FA28D2EF3CEA}"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4C6D-74A4-4F9A-BB31-787CB99E36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952A3A-35BA-492B-A79D-FA28D2EF3CEA}"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4C6D-74A4-4F9A-BB31-787CB99E36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952A3A-35BA-492B-A79D-FA28D2EF3CEA}"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4C6D-74A4-4F9A-BB31-787CB99E36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952A3A-35BA-492B-A79D-FA28D2EF3CEA}"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4C6D-74A4-4F9A-BB31-787CB99E36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952A3A-35BA-492B-A79D-FA28D2EF3CEA}"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4C6D-74A4-4F9A-BB31-787CB99E362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952A3A-35BA-492B-A79D-FA28D2EF3CEA}"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4C6D-74A4-4F9A-BB31-787CB99E36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952A3A-35BA-492B-A79D-FA28D2EF3CEA}"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174C6D-74A4-4F9A-BB31-787CB99E36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952A3A-35BA-492B-A79D-FA28D2EF3CEA}"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74C6D-74A4-4F9A-BB31-787CB99E36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52A3A-35BA-492B-A79D-FA28D2EF3CEA}"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174C6D-74A4-4F9A-BB31-787CB99E36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952A3A-35BA-492B-A79D-FA28D2EF3CEA}"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4C6D-74A4-4F9A-BB31-787CB99E362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952A3A-35BA-492B-A79D-FA28D2EF3CEA}"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4C6D-74A4-4F9A-BB31-787CB99E362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52A3A-35BA-492B-A79D-FA28D2EF3CEA}" type="datetimeFigureOut">
              <a:rPr lang="en-US" smtClean="0"/>
              <a:t>11/22/2021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74C6D-74A4-4F9A-BB31-787CB99E36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6286512" cy="6786609"/>
          </a:xfrm>
        </p:spPr>
        <p:txBody>
          <a:bodyPr>
            <a:normAutofit/>
          </a:bodyPr>
          <a:lstStyle/>
          <a:p>
            <a:r>
              <a:rPr lang="en-SG" dirty="0" smtClean="0"/>
              <a:t>Presentation To:</a:t>
            </a:r>
            <a:br>
              <a:rPr lang="en-SG" dirty="0" smtClean="0"/>
            </a:br>
            <a:r>
              <a:rPr lang="en-SG" dirty="0" smtClean="0"/>
              <a:t>MD. </a:t>
            </a:r>
            <a:r>
              <a:rPr lang="en-SG" dirty="0" err="1"/>
              <a:t>I</a:t>
            </a:r>
            <a:r>
              <a:rPr lang="en-SG" dirty="0" err="1" smtClean="0"/>
              <a:t>mran</a:t>
            </a:r>
            <a:r>
              <a:rPr lang="en-SG" dirty="0" smtClean="0"/>
              <a:t> </a:t>
            </a:r>
            <a:r>
              <a:rPr lang="en-SG" dirty="0" err="1" smtClean="0"/>
              <a:t>Hossain</a:t>
            </a:r>
            <a:r>
              <a:rPr lang="en-SG" dirty="0" smtClean="0"/>
              <a:t/>
            </a:r>
            <a:br>
              <a:rPr lang="en-SG" dirty="0" smtClean="0"/>
            </a:br>
            <a:r>
              <a:rPr lang="en-SG" dirty="0" smtClean="0"/>
              <a:t>Assistant Professor</a:t>
            </a:r>
            <a:br>
              <a:rPr lang="en-SG" dirty="0" smtClean="0"/>
            </a:br>
            <a:r>
              <a:rPr lang="en-SG" dirty="0" smtClean="0"/>
              <a:t>Department of ICT</a:t>
            </a:r>
            <a:br>
              <a:rPr lang="en-SG" dirty="0" smtClean="0"/>
            </a:br>
            <a:r>
              <a:rPr lang="en-SG" dirty="0" err="1" smtClean="0"/>
              <a:t>Comilla</a:t>
            </a:r>
            <a:r>
              <a:rPr lang="en-SG" dirty="0" smtClean="0"/>
              <a:t> University</a:t>
            </a:r>
            <a:br>
              <a:rPr lang="en-SG" dirty="0" smtClean="0"/>
            </a:br>
            <a:r>
              <a:rPr lang="en-SG" dirty="0"/>
              <a:t/>
            </a:r>
            <a:br>
              <a:rPr lang="en-SG" dirty="0"/>
            </a:br>
            <a:r>
              <a:rPr lang="en-SG" dirty="0" smtClean="0"/>
              <a:t/>
            </a:r>
            <a:br>
              <a:rPr lang="en-SG" dirty="0" smtClean="0"/>
            </a:br>
            <a:r>
              <a:rPr lang="en-SG" dirty="0" smtClean="0"/>
              <a:t/>
            </a:r>
            <a:br>
              <a:rPr lang="en-SG" dirty="0" smtClean="0"/>
            </a:br>
            <a:endParaRPr lang="en-US" dirty="0"/>
          </a:p>
        </p:txBody>
      </p:sp>
      <p:sp>
        <p:nvSpPr>
          <p:cNvPr id="3" name="Subtitle 2"/>
          <p:cNvSpPr>
            <a:spLocks noGrp="1"/>
          </p:cNvSpPr>
          <p:nvPr>
            <p:ph type="subTitle" idx="1"/>
          </p:nvPr>
        </p:nvSpPr>
        <p:spPr>
          <a:xfrm>
            <a:off x="3929058" y="4286256"/>
            <a:ext cx="5357850" cy="2571744"/>
          </a:xfrm>
        </p:spPr>
        <p:txBody>
          <a:bodyPr/>
          <a:lstStyle/>
          <a:p>
            <a:r>
              <a:rPr lang="en-SG" b="1" dirty="0" smtClean="0">
                <a:solidFill>
                  <a:schemeClr val="bg2">
                    <a:lumMod val="10000"/>
                  </a:schemeClr>
                </a:solidFill>
              </a:rPr>
              <a:t>Presentation By:</a:t>
            </a:r>
          </a:p>
          <a:p>
            <a:r>
              <a:rPr lang="en-SG" b="1" dirty="0" smtClean="0">
                <a:solidFill>
                  <a:schemeClr val="bg2">
                    <a:lumMod val="10000"/>
                  </a:schemeClr>
                </a:solidFill>
              </a:rPr>
              <a:t>MD. </a:t>
            </a:r>
            <a:r>
              <a:rPr lang="en-SG" b="1" dirty="0" err="1" smtClean="0">
                <a:solidFill>
                  <a:schemeClr val="bg2">
                    <a:lumMod val="10000"/>
                  </a:schemeClr>
                </a:solidFill>
              </a:rPr>
              <a:t>Zamiul</a:t>
            </a:r>
            <a:r>
              <a:rPr lang="en-SG" b="1" dirty="0" smtClean="0">
                <a:solidFill>
                  <a:schemeClr val="bg2">
                    <a:lumMod val="10000"/>
                  </a:schemeClr>
                </a:solidFill>
              </a:rPr>
              <a:t> </a:t>
            </a:r>
            <a:r>
              <a:rPr lang="en-SG" b="1" dirty="0" err="1" smtClean="0">
                <a:solidFill>
                  <a:schemeClr val="bg2">
                    <a:lumMod val="10000"/>
                  </a:schemeClr>
                </a:solidFill>
              </a:rPr>
              <a:t>Hossain</a:t>
            </a:r>
            <a:r>
              <a:rPr lang="en-SG" b="1" dirty="0" smtClean="0">
                <a:solidFill>
                  <a:schemeClr val="bg2">
                    <a:lumMod val="10000"/>
                  </a:schemeClr>
                </a:solidFill>
              </a:rPr>
              <a:t> </a:t>
            </a:r>
            <a:r>
              <a:rPr lang="en-SG" b="1" dirty="0" err="1" smtClean="0">
                <a:solidFill>
                  <a:schemeClr val="bg2">
                    <a:lumMod val="10000"/>
                  </a:schemeClr>
                </a:solidFill>
              </a:rPr>
              <a:t>Dorpon</a:t>
            </a:r>
            <a:endParaRPr lang="en-SG" b="1" dirty="0" smtClean="0">
              <a:solidFill>
                <a:schemeClr val="bg2">
                  <a:lumMod val="10000"/>
                </a:schemeClr>
              </a:solidFill>
            </a:endParaRPr>
          </a:p>
          <a:p>
            <a:r>
              <a:rPr lang="en-SG" b="1" dirty="0" smtClean="0">
                <a:solidFill>
                  <a:schemeClr val="bg2">
                    <a:lumMod val="10000"/>
                  </a:schemeClr>
                </a:solidFill>
              </a:rPr>
              <a:t>Id.11809001</a:t>
            </a:r>
          </a:p>
          <a:p>
            <a:r>
              <a:rPr lang="en-SG" b="1" dirty="0" smtClean="0">
                <a:solidFill>
                  <a:schemeClr val="bg2">
                    <a:lumMod val="10000"/>
                  </a:schemeClr>
                </a:solidFill>
              </a:rPr>
              <a:t>Department  of ICT</a:t>
            </a:r>
            <a:endParaRPr lang="en-US" b="1"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20" y="3357562"/>
            <a:ext cx="4422779" cy="2197099"/>
          </a:xfrm>
        </p:spPr>
        <p:txBody>
          <a:bodyPr/>
          <a:lstStyle/>
          <a:p>
            <a:r>
              <a:rPr lang="en-SG" dirty="0" smtClean="0"/>
              <a:t>.</a:t>
            </a:r>
            <a:endParaRPr lang="en-US" dirty="0"/>
          </a:p>
        </p:txBody>
      </p:sp>
      <p:sp>
        <p:nvSpPr>
          <p:cNvPr id="3" name="Text Placeholder 2"/>
          <p:cNvSpPr>
            <a:spLocks noGrp="1"/>
          </p:cNvSpPr>
          <p:nvPr>
            <p:ph type="body" idx="1"/>
          </p:nvPr>
        </p:nvSpPr>
        <p:spPr>
          <a:xfrm>
            <a:off x="714349" y="-428651"/>
            <a:ext cx="7780364" cy="4572031"/>
          </a:xfrm>
        </p:spPr>
        <p:txBody>
          <a:bodyPr>
            <a:normAutofit/>
          </a:bodyPr>
          <a:lstStyle/>
          <a:p>
            <a:r>
              <a:rPr lang="en-SG" sz="4400" b="1" dirty="0" smtClean="0">
                <a:solidFill>
                  <a:schemeClr val="tx2">
                    <a:lumMod val="60000"/>
                    <a:lumOff val="40000"/>
                  </a:schemeClr>
                </a:solidFill>
              </a:rPr>
              <a:t>MY Topics name is Introduction Of Television</a:t>
            </a:r>
            <a:endParaRPr lang="en-US" sz="4400" b="1"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736"/>
            <a:ext cx="7772400" cy="1362075"/>
          </a:xfrm>
        </p:spPr>
        <p:txBody>
          <a:bodyPr>
            <a:normAutofit fontScale="90000"/>
          </a:bodyPr>
          <a:lstStyle/>
          <a:p>
            <a:r>
              <a:rPr lang="en-US" sz="3600" dirty="0" smtClean="0"/>
              <a:t>Telegram television (also known as a TV) is </a:t>
            </a:r>
            <a:r>
              <a:rPr lang="en-US" sz="3600" dirty="0"/>
              <a:t>a machine with a screen</a:t>
            </a:r>
            <a:r>
              <a:rPr lang="en-US" sz="3600" dirty="0" smtClean="0"/>
              <a:t>. Televisions receive broadcasting signals and change them into pictures and sound. The word "television" comes from the words </a:t>
            </a:r>
            <a:r>
              <a:rPr lang="en-US" sz="3600" dirty="0" err="1" smtClean="0"/>
              <a:t>tele</a:t>
            </a:r>
            <a:r>
              <a:rPr lang="en-US" sz="3600" dirty="0" smtClean="0"/>
              <a:t> (Greek for far away) and vision (sight).  A TV can show pictures from many television networks</a:t>
            </a:r>
            <a:r>
              <a:rPr lang="en-US" dirty="0" smtClean="0"/>
              <a:t/>
            </a:r>
            <a:br>
              <a:rPr lang="en-US" dirty="0" smtClean="0"/>
            </a:br>
            <a:endParaRPr lang="en-US" dirty="0"/>
          </a:p>
        </p:txBody>
      </p:sp>
      <p:sp>
        <p:nvSpPr>
          <p:cNvPr id="3" name="Text Placeholder 2"/>
          <p:cNvSpPr>
            <a:spLocks noGrp="1"/>
          </p:cNvSpPr>
          <p:nvPr>
            <p:ph type="body" idx="1"/>
          </p:nvPr>
        </p:nvSpPr>
        <p:spPr>
          <a:xfrm>
            <a:off x="0" y="-428652"/>
            <a:ext cx="7772400" cy="1500187"/>
          </a:xfrm>
        </p:spPr>
        <p:txBody>
          <a:bodyPr>
            <a:normAutofit/>
          </a:bodyPr>
          <a:lstStyle/>
          <a:p>
            <a:r>
              <a:rPr lang="en-US" sz="4400" b="1" dirty="0" smtClean="0">
                <a:solidFill>
                  <a:schemeClr val="tx2">
                    <a:lumMod val="60000"/>
                    <a:lumOff val="40000"/>
                  </a:schemeClr>
                </a:solidFill>
              </a:rPr>
              <a:t>What is a television?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285860"/>
            <a:ext cx="7772400" cy="1362075"/>
          </a:xfrm>
        </p:spPr>
        <p:txBody>
          <a:bodyPr>
            <a:noAutofit/>
          </a:bodyPr>
          <a:lstStyle/>
          <a:p>
            <a:r>
              <a:rPr lang="en-US" sz="2800" dirty="0" smtClean="0"/>
              <a:t>Quantum Light-Emitting Diode. Just a few years old, quantum light-emitting diode (QLED) displays are the next generation of LCD displays. </a:t>
            </a:r>
            <a:br>
              <a:rPr lang="en-US" sz="2800" dirty="0" smtClean="0"/>
            </a:br>
            <a:r>
              <a:rPr lang="en-US" sz="2800" dirty="0" smtClean="0"/>
              <a:t>Organic Light-Emitting Diode (OLED) Display. </a:t>
            </a:r>
            <a:br>
              <a:rPr lang="en-US" sz="2800" dirty="0" smtClean="0"/>
            </a:br>
            <a:r>
              <a:rPr lang="en-US" sz="2800" dirty="0" smtClean="0"/>
              <a:t>LED TVs.  </a:t>
            </a:r>
            <a:br>
              <a:rPr lang="en-US" sz="2800" dirty="0" smtClean="0"/>
            </a:br>
            <a:r>
              <a:rPr lang="en-US" sz="2800" dirty="0" smtClean="0"/>
              <a:t>Liquid Crystal Display (LCD) .</a:t>
            </a:r>
            <a:br>
              <a:rPr lang="en-US" sz="2800" dirty="0" smtClean="0"/>
            </a:br>
            <a:r>
              <a:rPr lang="en-US" sz="2800" dirty="0" smtClean="0"/>
              <a:t>Digital Light Processing (DLP) .</a:t>
            </a:r>
            <a:br>
              <a:rPr lang="en-US" sz="2800" dirty="0" smtClean="0"/>
            </a:br>
            <a:r>
              <a:rPr lang="en-US" sz="2800" dirty="0" smtClean="0"/>
              <a:t>Plasma Panels. </a:t>
            </a:r>
            <a:br>
              <a:rPr lang="en-US" sz="2800" dirty="0" smtClean="0"/>
            </a:br>
            <a:r>
              <a:rPr lang="en-US" sz="2800" dirty="0" smtClean="0"/>
              <a:t>Direct TV.</a:t>
            </a:r>
            <a:br>
              <a:rPr lang="en-US" sz="2800" dirty="0" smtClean="0"/>
            </a:br>
            <a:endParaRPr lang="en-US" sz="2800" dirty="0"/>
          </a:p>
        </p:txBody>
      </p:sp>
      <p:sp>
        <p:nvSpPr>
          <p:cNvPr id="3" name="Text Placeholder 2"/>
          <p:cNvSpPr>
            <a:spLocks noGrp="1"/>
          </p:cNvSpPr>
          <p:nvPr>
            <p:ph type="body" idx="1"/>
          </p:nvPr>
        </p:nvSpPr>
        <p:spPr>
          <a:xfrm>
            <a:off x="0" y="357166"/>
            <a:ext cx="7772400" cy="714356"/>
          </a:xfrm>
        </p:spPr>
        <p:txBody>
          <a:bodyPr>
            <a:noAutofit/>
          </a:bodyPr>
          <a:lstStyle/>
          <a:p>
            <a:r>
              <a:rPr lang="en-US" sz="4400" dirty="0" smtClean="0">
                <a:solidFill>
                  <a:schemeClr val="tx2">
                    <a:lumMod val="60000"/>
                    <a:lumOff val="40000"/>
                  </a:schemeClr>
                </a:solidFill>
              </a:rPr>
              <a:t>What are types of TV?</a:t>
            </a:r>
            <a:endParaRPr lang="en-US" sz="44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071546"/>
            <a:ext cx="7772400" cy="1362075"/>
          </a:xfrm>
        </p:spPr>
        <p:txBody>
          <a:bodyPr>
            <a:normAutofit fontScale="90000"/>
          </a:bodyPr>
          <a:lstStyle/>
          <a:p>
            <a:r>
              <a:rPr lang="en-US" dirty="0" smtClean="0"/>
              <a:t>he world's first television stations first </a:t>
            </a:r>
            <a:r>
              <a:rPr lang="en-US" dirty="0"/>
              <a:t>started appearing in America in the late 1920s and early 1930s</a:t>
            </a:r>
            <a:r>
              <a:rPr lang="en-US" dirty="0" smtClean="0"/>
              <a:t>. The first mechanical TV station was called W3XK and was created by Charles Francis Jenkins (one of the inventors of the mechanical television). That TV station aired its first broadcast on July 2, 1928.</a:t>
            </a:r>
            <a:endParaRPr lang="en-US" dirty="0"/>
          </a:p>
        </p:txBody>
      </p:sp>
      <p:sp>
        <p:nvSpPr>
          <p:cNvPr id="3" name="Text Placeholder 2"/>
          <p:cNvSpPr>
            <a:spLocks noGrp="1"/>
          </p:cNvSpPr>
          <p:nvPr>
            <p:ph type="body" idx="1"/>
          </p:nvPr>
        </p:nvSpPr>
        <p:spPr>
          <a:xfrm>
            <a:off x="0" y="0"/>
            <a:ext cx="7772400" cy="906463"/>
          </a:xfrm>
        </p:spPr>
        <p:txBody>
          <a:bodyPr>
            <a:normAutofit/>
          </a:bodyPr>
          <a:lstStyle/>
          <a:p>
            <a:r>
              <a:rPr lang="en-US" sz="4000" b="1" dirty="0" smtClean="0">
                <a:solidFill>
                  <a:srgbClr val="00B050"/>
                </a:solidFill>
              </a:rPr>
              <a:t>What is the history of television?</a:t>
            </a:r>
            <a:endParaRPr lang="en-US" sz="4000" b="1" dirty="0">
              <a:solidFill>
                <a:srgbClr val="00B05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643050"/>
            <a:ext cx="7772400" cy="1362075"/>
          </a:xfrm>
        </p:spPr>
        <p:txBody>
          <a:bodyPr>
            <a:noAutofit/>
          </a:bodyPr>
          <a:lstStyle/>
          <a:p>
            <a:r>
              <a:rPr lang="en-US" sz="3200" dirty="0" smtClean="0">
                <a:solidFill>
                  <a:schemeClr val="accent4">
                    <a:lumMod val="50000"/>
                  </a:schemeClr>
                </a:solidFill>
              </a:rPr>
              <a:t>Not only does it </a:t>
            </a:r>
            <a:r>
              <a:rPr lang="en-US" sz="3200" dirty="0">
                <a:solidFill>
                  <a:schemeClr val="accent4">
                    <a:lumMod val="50000"/>
                  </a:schemeClr>
                </a:solidFill>
              </a:rPr>
              <a:t>provide entertainment</a:t>
            </a:r>
            <a:r>
              <a:rPr lang="en-US" sz="3200" dirty="0" smtClean="0">
                <a:solidFill>
                  <a:schemeClr val="accent4">
                    <a:lumMod val="50000"/>
                  </a:schemeClr>
                </a:solidFill>
              </a:rPr>
              <a:t>, but also allows us access to a great variety of information and happenings around the world. There are hundreds of channels that provide movies, music, fashion, sports or news. </a:t>
            </a:r>
            <a:r>
              <a:rPr lang="en-US" sz="3200" dirty="0">
                <a:solidFill>
                  <a:schemeClr val="accent4">
                    <a:lumMod val="50000"/>
                  </a:schemeClr>
                </a:solidFill>
              </a:rPr>
              <a:t/>
            </a:r>
            <a:br>
              <a:rPr lang="en-US" sz="3200" dirty="0">
                <a:solidFill>
                  <a:schemeClr val="accent4">
                    <a:lumMod val="50000"/>
                  </a:schemeClr>
                </a:solidFill>
              </a:rPr>
            </a:br>
            <a:r>
              <a:rPr lang="en-US" sz="3200" dirty="0" smtClean="0">
                <a:solidFill>
                  <a:schemeClr val="accent4">
                    <a:lumMod val="50000"/>
                  </a:schemeClr>
                </a:solidFill>
              </a:rPr>
              <a:t>The numerous television channels have truly brought the world into our homes.</a:t>
            </a:r>
            <a:endParaRPr lang="en-US" sz="3200" dirty="0">
              <a:solidFill>
                <a:schemeClr val="accent4">
                  <a:lumMod val="50000"/>
                </a:schemeClr>
              </a:solidFill>
            </a:endParaRPr>
          </a:p>
        </p:txBody>
      </p:sp>
      <p:sp>
        <p:nvSpPr>
          <p:cNvPr id="3" name="Text Placeholder 2"/>
          <p:cNvSpPr>
            <a:spLocks noGrp="1"/>
          </p:cNvSpPr>
          <p:nvPr>
            <p:ph type="body" idx="1"/>
          </p:nvPr>
        </p:nvSpPr>
        <p:spPr>
          <a:xfrm>
            <a:off x="285720" y="0"/>
            <a:ext cx="7772400" cy="1500187"/>
          </a:xfrm>
        </p:spPr>
        <p:txBody>
          <a:bodyPr>
            <a:normAutofit/>
          </a:bodyPr>
          <a:lstStyle/>
          <a:p>
            <a:r>
              <a:rPr lang="en-US" sz="4400" b="1" dirty="0" smtClean="0">
                <a:solidFill>
                  <a:srgbClr val="002060"/>
                </a:solidFill>
              </a:rPr>
              <a:t>Why television is important in our daily life?</a:t>
            </a:r>
            <a:endParaRPr lang="en-US" sz="4400" b="1"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4422"/>
            <a:ext cx="7772400" cy="1362075"/>
          </a:xfrm>
        </p:spPr>
        <p:txBody>
          <a:bodyPr>
            <a:noAutofit/>
          </a:bodyPr>
          <a:lstStyle/>
          <a:p>
            <a:r>
              <a:rPr lang="en-US" sz="3200" dirty="0" smtClean="0">
                <a:solidFill>
                  <a:schemeClr val="tx2">
                    <a:lumMod val="60000"/>
                    <a:lumOff val="40000"/>
                  </a:schemeClr>
                </a:solidFill>
              </a:rPr>
              <a:t>Educational. TV has many educational benefits for children and adults. </a:t>
            </a:r>
            <a:r>
              <a:rPr lang="en-US" sz="3200" dirty="0">
                <a:solidFill>
                  <a:schemeClr val="tx2">
                    <a:lumMod val="60000"/>
                    <a:lumOff val="40000"/>
                  </a:schemeClr>
                </a:solidFill>
              </a:rPr>
              <a:t/>
            </a:r>
            <a:br>
              <a:rPr lang="en-US" sz="3200" dirty="0">
                <a:solidFill>
                  <a:schemeClr val="tx2">
                    <a:lumMod val="60000"/>
                    <a:lumOff val="40000"/>
                  </a:schemeClr>
                </a:solidFill>
              </a:rPr>
            </a:br>
            <a:r>
              <a:rPr lang="en-US" sz="3200" dirty="0" smtClean="0">
                <a:solidFill>
                  <a:schemeClr val="tx2">
                    <a:lumMod val="60000"/>
                    <a:lumOff val="40000"/>
                  </a:schemeClr>
                </a:solidFill>
              </a:rPr>
              <a:t> Stay Current. TV is a source of news. Get Cultured. TV can provide a cheap escape instead of travelling.    Feel the Connection.  Family Bonding. Learn a Language.  Mental Health</a:t>
            </a:r>
            <a:endParaRPr lang="en-US" sz="3200" dirty="0">
              <a:solidFill>
                <a:schemeClr val="tx2">
                  <a:lumMod val="60000"/>
                  <a:lumOff val="40000"/>
                </a:schemeClr>
              </a:solidFill>
            </a:endParaRPr>
          </a:p>
        </p:txBody>
      </p:sp>
      <p:sp>
        <p:nvSpPr>
          <p:cNvPr id="3" name="Text Placeholder 2"/>
          <p:cNvSpPr>
            <a:spLocks noGrp="1"/>
          </p:cNvSpPr>
          <p:nvPr>
            <p:ph type="body" idx="1"/>
          </p:nvPr>
        </p:nvSpPr>
        <p:spPr>
          <a:xfrm>
            <a:off x="0" y="0"/>
            <a:ext cx="7772400" cy="857245"/>
          </a:xfrm>
        </p:spPr>
        <p:txBody>
          <a:bodyPr>
            <a:normAutofit/>
          </a:bodyPr>
          <a:lstStyle/>
          <a:p>
            <a:r>
              <a:rPr lang="en-US" sz="3600" b="1" dirty="0" smtClean="0">
                <a:solidFill>
                  <a:schemeClr val="accent6">
                    <a:lumMod val="75000"/>
                  </a:schemeClr>
                </a:solidFill>
              </a:rPr>
              <a:t>What are the advantages of television?</a:t>
            </a:r>
            <a:endParaRPr lang="en-US" sz="3600" b="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5860"/>
            <a:ext cx="7772400" cy="1362075"/>
          </a:xfrm>
        </p:spPr>
        <p:txBody>
          <a:bodyPr>
            <a:normAutofit fontScale="90000"/>
          </a:bodyPr>
          <a:lstStyle/>
          <a:p>
            <a:r>
              <a:rPr lang="en-US" sz="3600" dirty="0" smtClean="0">
                <a:solidFill>
                  <a:schemeClr val="accent2">
                    <a:lumMod val="75000"/>
                  </a:schemeClr>
                </a:solidFill>
              </a:rPr>
              <a:t>Over stimulated Brains.  </a:t>
            </a:r>
            <a:br>
              <a:rPr lang="en-US" sz="3600" dirty="0" smtClean="0">
                <a:solidFill>
                  <a:schemeClr val="accent2">
                    <a:lumMod val="75000"/>
                  </a:schemeClr>
                </a:solidFill>
              </a:rPr>
            </a:br>
            <a:r>
              <a:rPr lang="en-US" sz="3600" dirty="0" smtClean="0">
                <a:solidFill>
                  <a:schemeClr val="accent2">
                    <a:lumMod val="75000"/>
                  </a:schemeClr>
                </a:solidFill>
              </a:rPr>
              <a:t>Television Can Make Us Antisocial.  </a:t>
            </a:r>
            <a:br>
              <a:rPr lang="en-US" sz="3600" dirty="0" smtClean="0">
                <a:solidFill>
                  <a:schemeClr val="accent2">
                    <a:lumMod val="75000"/>
                  </a:schemeClr>
                </a:solidFill>
              </a:rPr>
            </a:br>
            <a:r>
              <a:rPr lang="en-US" sz="3600" dirty="0" smtClean="0">
                <a:solidFill>
                  <a:schemeClr val="accent2">
                    <a:lumMod val="75000"/>
                  </a:schemeClr>
                </a:solidFill>
              </a:rPr>
              <a:t>Televisions Can be Expensive. </a:t>
            </a:r>
            <a:br>
              <a:rPr lang="en-US" sz="3600" dirty="0" smtClean="0">
                <a:solidFill>
                  <a:schemeClr val="accent2">
                    <a:lumMod val="75000"/>
                  </a:schemeClr>
                </a:solidFill>
              </a:rPr>
            </a:br>
            <a:r>
              <a:rPr lang="en-US" sz="3600" dirty="0" smtClean="0">
                <a:solidFill>
                  <a:schemeClr val="accent2">
                    <a:lumMod val="75000"/>
                  </a:schemeClr>
                </a:solidFill>
              </a:rPr>
              <a:t>Shows can be Full of Violence and Graphic Images. </a:t>
            </a:r>
            <a:br>
              <a:rPr lang="en-US" sz="3600" dirty="0" smtClean="0">
                <a:solidFill>
                  <a:schemeClr val="accent2">
                    <a:lumMod val="75000"/>
                  </a:schemeClr>
                </a:solidFill>
              </a:rPr>
            </a:br>
            <a:r>
              <a:rPr lang="en-US" sz="3600" dirty="0" smtClean="0">
                <a:solidFill>
                  <a:schemeClr val="accent2">
                    <a:lumMod val="75000"/>
                  </a:schemeClr>
                </a:solidFill>
              </a:rPr>
              <a:t>TV Can Make You Feel Inadequate.  </a:t>
            </a:r>
            <a:br>
              <a:rPr lang="en-US" sz="3600" dirty="0" smtClean="0">
                <a:solidFill>
                  <a:schemeClr val="accent2">
                    <a:lumMod val="75000"/>
                  </a:schemeClr>
                </a:solidFill>
              </a:rPr>
            </a:br>
            <a:r>
              <a:rPr lang="en-US" sz="3600" dirty="0" smtClean="0">
                <a:solidFill>
                  <a:schemeClr val="accent2">
                    <a:lumMod val="75000"/>
                  </a:schemeClr>
                </a:solidFill>
              </a:rPr>
              <a:t>Adverts Can Manipulate Us Into Spending Money</a:t>
            </a:r>
            <a:r>
              <a:rPr lang="en-US" dirty="0" smtClean="0"/>
              <a:t>. </a:t>
            </a:r>
            <a:br>
              <a:rPr lang="en-US" dirty="0" smtClean="0"/>
            </a:br>
            <a:r>
              <a:rPr lang="en-US" dirty="0" smtClean="0"/>
              <a:t>TV Can Waste Our Time.</a:t>
            </a:r>
            <a:br>
              <a:rPr lang="en-US" dirty="0" smtClean="0"/>
            </a:br>
            <a:endParaRPr lang="en-US" dirty="0"/>
          </a:p>
        </p:txBody>
      </p:sp>
      <p:sp>
        <p:nvSpPr>
          <p:cNvPr id="3" name="Text Placeholder 2"/>
          <p:cNvSpPr>
            <a:spLocks noGrp="1"/>
          </p:cNvSpPr>
          <p:nvPr>
            <p:ph type="body" idx="1"/>
          </p:nvPr>
        </p:nvSpPr>
        <p:spPr>
          <a:xfrm>
            <a:off x="0" y="0"/>
            <a:ext cx="7772400" cy="1500187"/>
          </a:xfrm>
        </p:spPr>
        <p:txBody>
          <a:bodyPr/>
          <a:lstStyle/>
          <a:p>
            <a:endParaRPr lang="en-US" dirty="0" smtClean="0"/>
          </a:p>
          <a:p>
            <a:r>
              <a:rPr lang="en-US" sz="4000" b="1" dirty="0" smtClean="0">
                <a:solidFill>
                  <a:schemeClr val="tx1"/>
                </a:solidFill>
              </a:rPr>
              <a:t>The Disadvantages of Television</a:t>
            </a:r>
            <a:endParaRPr lang="en-US" sz="4000"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257</Words>
  <Application>Microsoft Office PowerPoint</Application>
  <PresentationFormat>On-screen Show (4:3)</PresentationFormat>
  <Paragraphs>20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Presentation To: MD. Imran Hossain Assistant Professor Department of ICT Comilla University    </vt:lpstr>
      <vt:lpstr>.</vt:lpstr>
      <vt:lpstr>Telegram television (also known as a TV) is a machine with a screen. Televisions receive broadcasting signals and change them into pictures and sound. The word "television" comes from the words tele (Greek for far away) and vision (sight).  A TV can show pictures from many television networks </vt:lpstr>
      <vt:lpstr>Quantum Light-Emitting Diode. Just a few years old, quantum light-emitting diode (QLED) displays are the next generation of LCD displays.  Organic Light-Emitting Diode (OLED) Display.  LED TVs.   Liquid Crystal Display (LCD) . Digital Light Processing (DLP) . Plasma Panels.  Direct TV. </vt:lpstr>
      <vt:lpstr>he world's first television stations first started appearing in America in the late 1920s and early 1930s. The first mechanical TV station was called W3XK and was created by Charles Francis Jenkins (one of the inventors of the mechanical television). That TV station aired its first broadcast on July 2, 1928.</vt:lpstr>
      <vt:lpstr>Not only does it provide entertainment, but also allows us access to a great variety of information and happenings around the world. There are hundreds of channels that provide movies, music, fashion, sports or news.  The numerous television channels have truly brought the world into our homes.</vt:lpstr>
      <vt:lpstr>Educational. TV has many educational benefits for children and adults.   Stay Current. TV is a source of news. Get Cultured. TV can provide a cheap escape instead of travelling.    Feel the Connection.  Family Bonding. Learn a Language.  Mental Health</vt:lpstr>
      <vt:lpstr>Over stimulated Brains.   Television Can Make Us Antisocial.   Televisions Can be Expensive.  Shows can be Full of Violence and Graphic Images.  TV Can Make You Feel Inadequate.   Adverts Can Manipulate Us Into Spending Money.  TV Can Waste Our Time.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 Name:MD.Imran Hossain Assistant Professor Department of ICT Comilla University</dc:title>
  <dc:creator>HP</dc:creator>
  <cp:lastModifiedBy>HP</cp:lastModifiedBy>
  <cp:revision>15</cp:revision>
  <dcterms:created xsi:type="dcterms:W3CDTF">2021-11-22T15:52:04Z</dcterms:created>
  <dcterms:modified xsi:type="dcterms:W3CDTF">2021-11-22T17:31:03Z</dcterms:modified>
</cp:coreProperties>
</file>