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  <p:sldMasterId id="2147483692" r:id="rId2"/>
  </p:sldMasterIdLst>
  <p:notesMasterIdLst>
    <p:notesMasterId r:id="rId8"/>
  </p:notesMasterIdLst>
  <p:sldIdLst>
    <p:sldId id="335" r:id="rId3"/>
    <p:sldId id="343" r:id="rId4"/>
    <p:sldId id="334" r:id="rId5"/>
    <p:sldId id="336" r:id="rId6"/>
    <p:sldId id="3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D9A"/>
    <a:srgbClr val="4B4D6A"/>
    <a:srgbClr val="86889B"/>
    <a:srgbClr val="FBCB00"/>
    <a:srgbClr val="FF7000"/>
    <a:srgbClr val="282B4D"/>
    <a:srgbClr val="F8F87B"/>
    <a:srgbClr val="EE3F53"/>
    <a:srgbClr val="B9BFCA"/>
    <a:srgbClr val="66C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40" autoAdjust="0"/>
  </p:normalViewPr>
  <p:slideViewPr>
    <p:cSldViewPr snapToGrid="0" showGuides="1">
      <p:cViewPr>
        <p:scale>
          <a:sx n="90" d="100"/>
          <a:sy n="90" d="100"/>
        </p:scale>
        <p:origin x="-283" y="-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3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052D6-66FC-4268-A6C3-F7A5DDCC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020886"/>
            <a:ext cx="73152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2027EB8-4C71-42A2-BA62-9E2BB59E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500561"/>
            <a:ext cx="73152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35D584-5761-4CBA-B895-EF1D20A6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32BA56-F224-48F7-86DD-DA7A08E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F81F5F-0A37-4D72-846B-6CAB941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C9AA264-51AE-499D-91E4-B1565B7B4E83}"/>
              </a:ext>
            </a:extLst>
          </p:cNvPr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2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335FD3B-FBE5-44E9-BBF4-9E007723483E}"/>
              </a:ext>
            </a:extLst>
          </p:cNvPr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9CC6692-B38B-4A02-8EC9-93C82F5D3184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D4538AB-9CC3-4B07-AFF6-95FB04B3C147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24808671-6F65-4D45-8A57-AA26FC7DDC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997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993DC-71CD-4072-8E34-25181628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877D2F-516F-4B08-BDF7-DBA6DBAB2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30AEE75-4B09-41EE-B45F-8D568BC7D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446333E-E666-4C4B-B2B2-B84ED5FF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5DE58C3-1D4A-4728-9754-94B4E195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55BB00-1B2C-4BF6-ABF2-CD52F76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6F7B8E-7FA5-4FC4-868D-11CB4AD2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CE702CC-F922-46CB-9F63-1BABA6DD3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A70BD5D-2D41-478A-B19D-BDC44185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C114C8-5A14-4FCD-B65D-33C4930D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EC738EB-E1DD-4CBF-8877-A442EDA0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6DF47DE-ED59-462B-A1A3-1437E667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9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CA498-8B1B-4D31-9D0A-C480BBF2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911490F-4759-41F9-A051-957E2DC2D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9FBADE-9434-4065-A6EE-0D9FDBFD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551034-2A58-4742-BFCF-EF0C59D9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36788E-6D81-4340-9F9A-749F716B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0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A6BDF10-A6BF-4E58-862C-05AFE965A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4514561-51A0-43CE-8298-BB054BC8F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1D2406-8646-4952-A1A2-9B4147F0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4A4A95-7B7F-4965-9A89-9CEFE3BD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E529BA-869C-4099-8F34-7949D2FE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2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3919396B-2D2B-431E-8D23-106A6638FFC2}"/>
              </a:ext>
            </a:extLst>
          </p:cNvPr>
          <p:cNvGrpSpPr/>
          <p:nvPr userDrawn="1"/>
        </p:nvGrpSpPr>
        <p:grpSpPr>
          <a:xfrm>
            <a:off x="0" y="0"/>
            <a:ext cx="7465423" cy="6858000"/>
            <a:chOff x="0" y="0"/>
            <a:chExt cx="7465423" cy="6858000"/>
          </a:xfrm>
        </p:grpSpPr>
        <p:sp>
          <p:nvSpPr>
            <p:cNvPr id="17" name="Freeform 8">
              <a:extLst>
                <a:ext uri="{FF2B5EF4-FFF2-40B4-BE49-F238E27FC236}">
                  <a16:creationId xmlns="" xmlns:a16="http://schemas.microsoft.com/office/drawing/2014/main" id="{461532D0-F2F7-4378-A804-5DD82888FF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3422" y="4500561"/>
              <a:ext cx="1552001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FF70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="" xmlns:a16="http://schemas.microsoft.com/office/drawing/2014/main" id="{047F238B-A1D4-42F8-8D7C-BA47C4727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1018" y="930207"/>
              <a:ext cx="1338904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="" xmlns:a16="http://schemas.microsoft.com/office/drawing/2014/main" id="{822F68DC-CA2A-4A80-96F1-4DD8C8D5ED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7744" y="4500561"/>
              <a:ext cx="1556023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="" xmlns:a16="http://schemas.microsoft.com/office/drawing/2014/main" id="{5ED4D5C5-814C-413A-82BA-807685DC86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8760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46A95459-736C-4831-BB9D-866DD3C1F0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0"/>
              <a:ext cx="6132201" cy="6858000"/>
            </a:xfrm>
            <a:custGeom>
              <a:avLst/>
              <a:gdLst>
                <a:gd name="connsiteX0" fmla="*/ 0 w 6132201"/>
                <a:gd name="connsiteY0" fmla="*/ 0 h 6858000"/>
                <a:gd name="connsiteX1" fmla="*/ 3581401 w 6132201"/>
                <a:gd name="connsiteY1" fmla="*/ 0 h 6858000"/>
                <a:gd name="connsiteX2" fmla="*/ 3997194 w 6132201"/>
                <a:gd name="connsiteY2" fmla="*/ 0 h 6858000"/>
                <a:gd name="connsiteX3" fmla="*/ 4240463 w 6132201"/>
                <a:gd name="connsiteY3" fmla="*/ 0 h 6858000"/>
                <a:gd name="connsiteX4" fmla="*/ 4457922 w 6132201"/>
                <a:gd name="connsiteY4" fmla="*/ 0 h 6858000"/>
                <a:gd name="connsiteX5" fmla="*/ 5088349 w 6132201"/>
                <a:gd name="connsiteY5" fmla="*/ 0 h 6858000"/>
                <a:gd name="connsiteX6" fmla="*/ 5014484 w 6132201"/>
                <a:gd name="connsiteY6" fmla="*/ 560223 h 6858000"/>
                <a:gd name="connsiteX7" fmla="*/ 5020726 w 6132201"/>
                <a:gd name="connsiteY7" fmla="*/ 928977 h 6858000"/>
                <a:gd name="connsiteX8" fmla="*/ 4848548 w 6132201"/>
                <a:gd name="connsiteY8" fmla="*/ 2708334 h 6858000"/>
                <a:gd name="connsiteX9" fmla="*/ 6009580 w 6132201"/>
                <a:gd name="connsiteY9" fmla="*/ 4502465 h 6858000"/>
                <a:gd name="connsiteX10" fmla="*/ 6131821 w 6132201"/>
                <a:gd name="connsiteY10" fmla="*/ 5460398 h 6858000"/>
                <a:gd name="connsiteX11" fmla="*/ 5912307 w 6132201"/>
                <a:gd name="connsiteY11" fmla="*/ 6858000 h 6858000"/>
                <a:gd name="connsiteX12" fmla="*/ 4457922 w 6132201"/>
                <a:gd name="connsiteY12" fmla="*/ 6858000 h 6858000"/>
                <a:gd name="connsiteX13" fmla="*/ 4240463 w 6132201"/>
                <a:gd name="connsiteY13" fmla="*/ 6858000 h 6858000"/>
                <a:gd name="connsiteX14" fmla="*/ 3997194 w 6132201"/>
                <a:gd name="connsiteY14" fmla="*/ 6858000 h 6858000"/>
                <a:gd name="connsiteX15" fmla="*/ 3581401 w 6132201"/>
                <a:gd name="connsiteY15" fmla="*/ 6858000 h 6858000"/>
                <a:gd name="connsiteX16" fmla="*/ 0 w 6132201"/>
                <a:gd name="connsiteY1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32201" h="6858000">
                  <a:moveTo>
                    <a:pt x="0" y="0"/>
                  </a:moveTo>
                  <a:lnTo>
                    <a:pt x="3581401" y="0"/>
                  </a:lnTo>
                  <a:lnTo>
                    <a:pt x="3997194" y="0"/>
                  </a:lnTo>
                  <a:lnTo>
                    <a:pt x="4240463" y="0"/>
                  </a:lnTo>
                  <a:lnTo>
                    <a:pt x="4457922" y="0"/>
                  </a:lnTo>
                  <a:lnTo>
                    <a:pt x="5088349" y="0"/>
                  </a:lnTo>
                  <a:cubicBezTo>
                    <a:pt x="5045694" y="183786"/>
                    <a:pt x="5020726" y="372891"/>
                    <a:pt x="5014484" y="560223"/>
                  </a:cubicBezTo>
                  <a:cubicBezTo>
                    <a:pt x="5010322" y="683732"/>
                    <a:pt x="5012923" y="806650"/>
                    <a:pt x="5020726" y="928977"/>
                  </a:cubicBezTo>
                  <a:cubicBezTo>
                    <a:pt x="4761158" y="1510474"/>
                    <a:pt x="4673249" y="2117382"/>
                    <a:pt x="4848548" y="2708334"/>
                  </a:cubicBezTo>
                  <a:cubicBezTo>
                    <a:pt x="5037892" y="3347153"/>
                    <a:pt x="5516453" y="3925695"/>
                    <a:pt x="6009580" y="4502465"/>
                  </a:cubicBezTo>
                  <a:cubicBezTo>
                    <a:pt x="6080844" y="4816260"/>
                    <a:pt x="6126619" y="5135375"/>
                    <a:pt x="6131821" y="5460398"/>
                  </a:cubicBezTo>
                  <a:cubicBezTo>
                    <a:pt x="6138583" y="5944388"/>
                    <a:pt x="6054835" y="6409468"/>
                    <a:pt x="5912307" y="6858000"/>
                  </a:cubicBezTo>
                  <a:lnTo>
                    <a:pt x="4457922" y="6858000"/>
                  </a:lnTo>
                  <a:lnTo>
                    <a:pt x="4240463" y="6858000"/>
                  </a:lnTo>
                  <a:lnTo>
                    <a:pt x="3997194" y="6858000"/>
                  </a:lnTo>
                  <a:lnTo>
                    <a:pt x="358140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052D6-66FC-4268-A6C3-F7A5DDCC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2200" y="2038351"/>
            <a:ext cx="5221599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2027EB8-4C71-42A2-BA62-9E2BB59E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200" y="4518026"/>
            <a:ext cx="522159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35D584-5761-4CBA-B895-EF1D20A6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6846" cy="365125"/>
          </a:xfrm>
        </p:spPr>
        <p:txBody>
          <a:bodyPr/>
          <a:lstStyle/>
          <a:p>
            <a:fld id="{CCD2C995-B831-49DA-8406-E0F5E672F66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32BA56-F224-48F7-86DD-DA7A08E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356350"/>
            <a:ext cx="374172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F81F5F-0A37-4D72-846B-6CAB941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1D3A9B4-8BC2-4BE1-849F-1873A64C75BF}"/>
              </a:ext>
            </a:extLst>
          </p:cNvPr>
          <p:cNvGrpSpPr/>
          <p:nvPr userDrawn="1"/>
        </p:nvGrpSpPr>
        <p:grpSpPr>
          <a:xfrm>
            <a:off x="1" y="0"/>
            <a:ext cx="8789397" cy="6858000"/>
            <a:chOff x="1" y="0"/>
            <a:chExt cx="8789397" cy="6858000"/>
          </a:xfrm>
        </p:grpSpPr>
        <p:sp>
          <p:nvSpPr>
            <p:cNvPr id="17" name="Freeform 8">
              <a:extLst>
                <a:ext uri="{FF2B5EF4-FFF2-40B4-BE49-F238E27FC236}">
                  <a16:creationId xmlns="" xmlns:a16="http://schemas.microsoft.com/office/drawing/2014/main" id="{461532D0-F2F7-4378-A804-5DD82888FF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7397" y="4500561"/>
              <a:ext cx="1552001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FF70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="" xmlns:a16="http://schemas.microsoft.com/office/drawing/2014/main" id="{047F238B-A1D4-42F8-8D7C-BA47C4727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4993" y="930207"/>
              <a:ext cx="1338904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="" xmlns:a16="http://schemas.microsoft.com/office/drawing/2014/main" id="{822F68DC-CA2A-4A80-96F1-4DD8C8D5ED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719" y="4500561"/>
              <a:ext cx="1556023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="" xmlns:a16="http://schemas.microsoft.com/office/drawing/2014/main" id="{5ED4D5C5-814C-413A-82BA-807685DC86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2735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74D0AB1-240C-4DE1-8B72-031F717ABD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0"/>
              <a:ext cx="7456175" cy="6858000"/>
            </a:xfrm>
            <a:custGeom>
              <a:avLst/>
              <a:gdLst>
                <a:gd name="connsiteX0" fmla="*/ 0 w 7456175"/>
                <a:gd name="connsiteY0" fmla="*/ 0 h 6858000"/>
                <a:gd name="connsiteX1" fmla="*/ 1323974 w 7456175"/>
                <a:gd name="connsiteY1" fmla="*/ 0 h 6858000"/>
                <a:gd name="connsiteX2" fmla="*/ 3049581 w 7456175"/>
                <a:gd name="connsiteY2" fmla="*/ 0 h 6858000"/>
                <a:gd name="connsiteX3" fmla="*/ 3403631 w 7456175"/>
                <a:gd name="connsiteY3" fmla="*/ 0 h 6858000"/>
                <a:gd name="connsiteX4" fmla="*/ 3610776 w 7456175"/>
                <a:gd name="connsiteY4" fmla="*/ 0 h 6858000"/>
                <a:gd name="connsiteX5" fmla="*/ 3795943 w 7456175"/>
                <a:gd name="connsiteY5" fmla="*/ 0 h 6858000"/>
                <a:gd name="connsiteX6" fmla="*/ 4332755 w 7456175"/>
                <a:gd name="connsiteY6" fmla="*/ 0 h 6858000"/>
                <a:gd name="connsiteX7" fmla="*/ 4905375 w 7456175"/>
                <a:gd name="connsiteY7" fmla="*/ 0 h 6858000"/>
                <a:gd name="connsiteX8" fmla="*/ 5321168 w 7456175"/>
                <a:gd name="connsiteY8" fmla="*/ 0 h 6858000"/>
                <a:gd name="connsiteX9" fmla="*/ 5564437 w 7456175"/>
                <a:gd name="connsiteY9" fmla="*/ 0 h 6858000"/>
                <a:gd name="connsiteX10" fmla="*/ 5781896 w 7456175"/>
                <a:gd name="connsiteY10" fmla="*/ 0 h 6858000"/>
                <a:gd name="connsiteX11" fmla="*/ 6412323 w 7456175"/>
                <a:gd name="connsiteY11" fmla="*/ 0 h 6858000"/>
                <a:gd name="connsiteX12" fmla="*/ 6338458 w 7456175"/>
                <a:gd name="connsiteY12" fmla="*/ 560223 h 6858000"/>
                <a:gd name="connsiteX13" fmla="*/ 6344700 w 7456175"/>
                <a:gd name="connsiteY13" fmla="*/ 928977 h 6858000"/>
                <a:gd name="connsiteX14" fmla="*/ 6172522 w 7456175"/>
                <a:gd name="connsiteY14" fmla="*/ 2708334 h 6858000"/>
                <a:gd name="connsiteX15" fmla="*/ 7333554 w 7456175"/>
                <a:gd name="connsiteY15" fmla="*/ 4502465 h 6858000"/>
                <a:gd name="connsiteX16" fmla="*/ 7455795 w 7456175"/>
                <a:gd name="connsiteY16" fmla="*/ 5460398 h 6858000"/>
                <a:gd name="connsiteX17" fmla="*/ 7236281 w 7456175"/>
                <a:gd name="connsiteY17" fmla="*/ 6858000 h 6858000"/>
                <a:gd name="connsiteX18" fmla="*/ 5781896 w 7456175"/>
                <a:gd name="connsiteY18" fmla="*/ 6858000 h 6858000"/>
                <a:gd name="connsiteX19" fmla="*/ 5564437 w 7456175"/>
                <a:gd name="connsiteY19" fmla="*/ 6858000 h 6858000"/>
                <a:gd name="connsiteX20" fmla="*/ 5321168 w 7456175"/>
                <a:gd name="connsiteY20" fmla="*/ 6858000 h 6858000"/>
                <a:gd name="connsiteX21" fmla="*/ 5034359 w 7456175"/>
                <a:gd name="connsiteY21" fmla="*/ 6858000 h 6858000"/>
                <a:gd name="connsiteX22" fmla="*/ 4905375 w 7456175"/>
                <a:gd name="connsiteY22" fmla="*/ 6858000 h 6858000"/>
                <a:gd name="connsiteX23" fmla="*/ 3795943 w 7456175"/>
                <a:gd name="connsiteY23" fmla="*/ 6858000 h 6858000"/>
                <a:gd name="connsiteX24" fmla="*/ 3610776 w 7456175"/>
                <a:gd name="connsiteY24" fmla="*/ 6858000 h 6858000"/>
                <a:gd name="connsiteX25" fmla="*/ 3403631 w 7456175"/>
                <a:gd name="connsiteY25" fmla="*/ 6858000 h 6858000"/>
                <a:gd name="connsiteX26" fmla="*/ 3049581 w 7456175"/>
                <a:gd name="connsiteY26" fmla="*/ 6858000 h 6858000"/>
                <a:gd name="connsiteX27" fmla="*/ 1323974 w 7456175"/>
                <a:gd name="connsiteY27" fmla="*/ 6858000 h 6858000"/>
                <a:gd name="connsiteX28" fmla="*/ 0 w 7456175"/>
                <a:gd name="connsiteY2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456175" h="6858000">
                  <a:moveTo>
                    <a:pt x="0" y="0"/>
                  </a:moveTo>
                  <a:lnTo>
                    <a:pt x="1323974" y="0"/>
                  </a:lnTo>
                  <a:lnTo>
                    <a:pt x="3049581" y="0"/>
                  </a:lnTo>
                  <a:lnTo>
                    <a:pt x="3403631" y="0"/>
                  </a:lnTo>
                  <a:lnTo>
                    <a:pt x="3610776" y="0"/>
                  </a:lnTo>
                  <a:lnTo>
                    <a:pt x="3795943" y="0"/>
                  </a:lnTo>
                  <a:lnTo>
                    <a:pt x="4332755" y="0"/>
                  </a:lnTo>
                  <a:lnTo>
                    <a:pt x="4905375" y="0"/>
                  </a:lnTo>
                  <a:lnTo>
                    <a:pt x="5321168" y="0"/>
                  </a:lnTo>
                  <a:lnTo>
                    <a:pt x="5564437" y="0"/>
                  </a:lnTo>
                  <a:lnTo>
                    <a:pt x="5781896" y="0"/>
                  </a:lnTo>
                  <a:lnTo>
                    <a:pt x="6412323" y="0"/>
                  </a:lnTo>
                  <a:cubicBezTo>
                    <a:pt x="6369668" y="183786"/>
                    <a:pt x="6344700" y="372891"/>
                    <a:pt x="6338458" y="560223"/>
                  </a:cubicBezTo>
                  <a:cubicBezTo>
                    <a:pt x="6334296" y="683732"/>
                    <a:pt x="6336897" y="806650"/>
                    <a:pt x="6344700" y="928977"/>
                  </a:cubicBezTo>
                  <a:cubicBezTo>
                    <a:pt x="6085132" y="1510474"/>
                    <a:pt x="5997223" y="2117382"/>
                    <a:pt x="6172522" y="2708334"/>
                  </a:cubicBezTo>
                  <a:cubicBezTo>
                    <a:pt x="6361866" y="3347153"/>
                    <a:pt x="6840427" y="3925695"/>
                    <a:pt x="7333554" y="4502465"/>
                  </a:cubicBezTo>
                  <a:cubicBezTo>
                    <a:pt x="7404818" y="4816260"/>
                    <a:pt x="7450593" y="5135375"/>
                    <a:pt x="7455795" y="5460398"/>
                  </a:cubicBezTo>
                  <a:cubicBezTo>
                    <a:pt x="7462557" y="5944388"/>
                    <a:pt x="7378809" y="6409468"/>
                    <a:pt x="7236281" y="6858000"/>
                  </a:cubicBezTo>
                  <a:lnTo>
                    <a:pt x="5781896" y="6858000"/>
                  </a:lnTo>
                  <a:lnTo>
                    <a:pt x="5564437" y="6858000"/>
                  </a:lnTo>
                  <a:lnTo>
                    <a:pt x="5321168" y="6858000"/>
                  </a:lnTo>
                  <a:lnTo>
                    <a:pt x="5034359" y="6858000"/>
                  </a:lnTo>
                  <a:lnTo>
                    <a:pt x="4905375" y="6858000"/>
                  </a:lnTo>
                  <a:lnTo>
                    <a:pt x="3795943" y="6858000"/>
                  </a:lnTo>
                  <a:lnTo>
                    <a:pt x="3610776" y="6858000"/>
                  </a:lnTo>
                  <a:lnTo>
                    <a:pt x="3403631" y="6858000"/>
                  </a:lnTo>
                  <a:lnTo>
                    <a:pt x="3049581" y="6858000"/>
                  </a:lnTo>
                  <a:lnTo>
                    <a:pt x="1323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052D6-66FC-4268-A6C3-F7A5DDCC0F5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52426" y="1193005"/>
            <a:ext cx="5569742" cy="2387600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2027EB8-4C71-42A2-BA62-9E2BB59E3D0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52426" y="3672680"/>
            <a:ext cx="556974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35D584-5761-4CBA-B895-EF1D20A6E476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1186846" cy="365125"/>
          </a:xfrm>
        </p:spPr>
        <p:txBody>
          <a:bodyPr/>
          <a:lstStyle/>
          <a:p>
            <a:fld id="{CCD2C995-B831-49DA-8406-E0F5E672F66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32BA56-F224-48F7-86DD-DA7A08EE9049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171700" y="6356350"/>
            <a:ext cx="374172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F81F5F-0A37-4D72-846B-6CAB9411F7A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4BC054B0-8E97-41E7-ACAF-7BC756D319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43341" y="0"/>
            <a:ext cx="5848659" cy="6858000"/>
          </a:xfrm>
          <a:custGeom>
            <a:avLst/>
            <a:gdLst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1076107 w 5848659"/>
              <a:gd name="connsiteY9" fmla="*/ 4977221 h 6858000"/>
              <a:gd name="connsiteX10" fmla="*/ 990213 w 5848659"/>
              <a:gd name="connsiteY10" fmla="*/ 4502465 h 6858000"/>
              <a:gd name="connsiteX11" fmla="*/ 456073 w 5848659"/>
              <a:gd name="connsiteY11" fmla="*/ 3849766 h 6858000"/>
              <a:gd name="connsiteX12" fmla="*/ 356143 w 5848659"/>
              <a:gd name="connsiteY12" fmla="*/ 3711930 h 6858000"/>
              <a:gd name="connsiteX13" fmla="*/ 455387 w 5848659"/>
              <a:gd name="connsiteY13" fmla="*/ 3848436 h 6858000"/>
              <a:gd name="connsiteX14" fmla="*/ 990555 w 5848659"/>
              <a:gd name="connsiteY14" fmla="*/ 4500563 h 6858000"/>
              <a:gd name="connsiteX15" fmla="*/ 523059 w 5848659"/>
              <a:gd name="connsiteY15" fmla="*/ 3016211 h 6858000"/>
              <a:gd name="connsiteX16" fmla="*/ 25595 w 5848659"/>
              <a:gd name="connsiteY16" fmla="*/ 1198393 h 6858000"/>
              <a:gd name="connsiteX17" fmla="*/ 0 w 5848659"/>
              <a:gd name="connsiteY17" fmla="*/ 932318 h 6858000"/>
              <a:gd name="connsiteX18" fmla="*/ 1359 w 5848659"/>
              <a:gd name="connsiteY18" fmla="*/ 928977 h 6858000"/>
              <a:gd name="connsiteX19" fmla="*/ 1286 w 5848659"/>
              <a:gd name="connsiteY19" fmla="*/ 927223 h 6858000"/>
              <a:gd name="connsiteX20" fmla="*/ 116461 w 5848659"/>
              <a:gd name="connsiteY20" fmla="*/ 691997 h 6858000"/>
              <a:gd name="connsiteX21" fmla="*/ 568378 w 5848659"/>
              <a:gd name="connsiteY21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1076107 w 5848659"/>
              <a:gd name="connsiteY9" fmla="*/ 4977221 h 6858000"/>
              <a:gd name="connsiteX10" fmla="*/ 990213 w 5848659"/>
              <a:gd name="connsiteY10" fmla="*/ 4502465 h 6858000"/>
              <a:gd name="connsiteX11" fmla="*/ 456073 w 5848659"/>
              <a:gd name="connsiteY11" fmla="*/ 3849766 h 6858000"/>
              <a:gd name="connsiteX12" fmla="*/ 455387 w 5848659"/>
              <a:gd name="connsiteY12" fmla="*/ 3848436 h 6858000"/>
              <a:gd name="connsiteX13" fmla="*/ 990555 w 5848659"/>
              <a:gd name="connsiteY13" fmla="*/ 4500563 h 6858000"/>
              <a:gd name="connsiteX14" fmla="*/ 523059 w 5848659"/>
              <a:gd name="connsiteY14" fmla="*/ 3016211 h 6858000"/>
              <a:gd name="connsiteX15" fmla="*/ 25595 w 5848659"/>
              <a:gd name="connsiteY15" fmla="*/ 1198393 h 6858000"/>
              <a:gd name="connsiteX16" fmla="*/ 0 w 5848659"/>
              <a:gd name="connsiteY16" fmla="*/ 932318 h 6858000"/>
              <a:gd name="connsiteX17" fmla="*/ 1359 w 5848659"/>
              <a:gd name="connsiteY17" fmla="*/ 928977 h 6858000"/>
              <a:gd name="connsiteX18" fmla="*/ 1286 w 5848659"/>
              <a:gd name="connsiteY18" fmla="*/ 927223 h 6858000"/>
              <a:gd name="connsiteX19" fmla="*/ 116461 w 5848659"/>
              <a:gd name="connsiteY19" fmla="*/ 691997 h 6858000"/>
              <a:gd name="connsiteX20" fmla="*/ 568378 w 5848659"/>
              <a:gd name="connsiteY20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1076107 w 5848659"/>
              <a:gd name="connsiteY9" fmla="*/ 4977221 h 6858000"/>
              <a:gd name="connsiteX10" fmla="*/ 990213 w 5848659"/>
              <a:gd name="connsiteY10" fmla="*/ 4502465 h 6858000"/>
              <a:gd name="connsiteX11" fmla="*/ 456073 w 5848659"/>
              <a:gd name="connsiteY11" fmla="*/ 3849766 h 6858000"/>
              <a:gd name="connsiteX12" fmla="*/ 990555 w 5848659"/>
              <a:gd name="connsiteY12" fmla="*/ 4500563 h 6858000"/>
              <a:gd name="connsiteX13" fmla="*/ 523059 w 5848659"/>
              <a:gd name="connsiteY13" fmla="*/ 3016211 h 6858000"/>
              <a:gd name="connsiteX14" fmla="*/ 25595 w 5848659"/>
              <a:gd name="connsiteY14" fmla="*/ 1198393 h 6858000"/>
              <a:gd name="connsiteX15" fmla="*/ 0 w 5848659"/>
              <a:gd name="connsiteY15" fmla="*/ 932318 h 6858000"/>
              <a:gd name="connsiteX16" fmla="*/ 1359 w 5848659"/>
              <a:gd name="connsiteY16" fmla="*/ 928977 h 6858000"/>
              <a:gd name="connsiteX17" fmla="*/ 1286 w 5848659"/>
              <a:gd name="connsiteY17" fmla="*/ 927223 h 6858000"/>
              <a:gd name="connsiteX18" fmla="*/ 116461 w 5848659"/>
              <a:gd name="connsiteY18" fmla="*/ 691997 h 6858000"/>
              <a:gd name="connsiteX19" fmla="*/ 568378 w 5848659"/>
              <a:gd name="connsiteY19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1076107 w 5848659"/>
              <a:gd name="connsiteY9" fmla="*/ 4977221 h 6858000"/>
              <a:gd name="connsiteX10" fmla="*/ 990213 w 5848659"/>
              <a:gd name="connsiteY10" fmla="*/ 4502465 h 6858000"/>
              <a:gd name="connsiteX11" fmla="*/ 990555 w 5848659"/>
              <a:gd name="connsiteY11" fmla="*/ 4500563 h 6858000"/>
              <a:gd name="connsiteX12" fmla="*/ 523059 w 5848659"/>
              <a:gd name="connsiteY12" fmla="*/ 3016211 h 6858000"/>
              <a:gd name="connsiteX13" fmla="*/ 25595 w 5848659"/>
              <a:gd name="connsiteY13" fmla="*/ 1198393 h 6858000"/>
              <a:gd name="connsiteX14" fmla="*/ 0 w 5848659"/>
              <a:gd name="connsiteY14" fmla="*/ 932318 h 6858000"/>
              <a:gd name="connsiteX15" fmla="*/ 1359 w 5848659"/>
              <a:gd name="connsiteY15" fmla="*/ 928977 h 6858000"/>
              <a:gd name="connsiteX16" fmla="*/ 1286 w 5848659"/>
              <a:gd name="connsiteY16" fmla="*/ 927223 h 6858000"/>
              <a:gd name="connsiteX17" fmla="*/ 116461 w 5848659"/>
              <a:gd name="connsiteY17" fmla="*/ 691997 h 6858000"/>
              <a:gd name="connsiteX18" fmla="*/ 568378 w 5848659"/>
              <a:gd name="connsiteY18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990213 w 5848659"/>
              <a:gd name="connsiteY9" fmla="*/ 4502465 h 6858000"/>
              <a:gd name="connsiteX10" fmla="*/ 990555 w 5848659"/>
              <a:gd name="connsiteY10" fmla="*/ 4500563 h 6858000"/>
              <a:gd name="connsiteX11" fmla="*/ 523059 w 5848659"/>
              <a:gd name="connsiteY11" fmla="*/ 3016211 h 6858000"/>
              <a:gd name="connsiteX12" fmla="*/ 25595 w 5848659"/>
              <a:gd name="connsiteY12" fmla="*/ 1198393 h 6858000"/>
              <a:gd name="connsiteX13" fmla="*/ 0 w 5848659"/>
              <a:gd name="connsiteY13" fmla="*/ 932318 h 6858000"/>
              <a:gd name="connsiteX14" fmla="*/ 1359 w 5848659"/>
              <a:gd name="connsiteY14" fmla="*/ 928977 h 6858000"/>
              <a:gd name="connsiteX15" fmla="*/ 1286 w 5848659"/>
              <a:gd name="connsiteY15" fmla="*/ 927223 h 6858000"/>
              <a:gd name="connsiteX16" fmla="*/ 116461 w 5848659"/>
              <a:gd name="connsiteY16" fmla="*/ 691997 h 6858000"/>
              <a:gd name="connsiteX17" fmla="*/ 568378 w 5848659"/>
              <a:gd name="connsiteY17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990213 w 5848659"/>
              <a:gd name="connsiteY8" fmla="*/ 4502465 h 6858000"/>
              <a:gd name="connsiteX9" fmla="*/ 990555 w 5848659"/>
              <a:gd name="connsiteY9" fmla="*/ 4500563 h 6858000"/>
              <a:gd name="connsiteX10" fmla="*/ 523059 w 5848659"/>
              <a:gd name="connsiteY10" fmla="*/ 3016211 h 6858000"/>
              <a:gd name="connsiteX11" fmla="*/ 25595 w 5848659"/>
              <a:gd name="connsiteY11" fmla="*/ 1198393 h 6858000"/>
              <a:gd name="connsiteX12" fmla="*/ 0 w 5848659"/>
              <a:gd name="connsiteY12" fmla="*/ 932318 h 6858000"/>
              <a:gd name="connsiteX13" fmla="*/ 1359 w 5848659"/>
              <a:gd name="connsiteY13" fmla="*/ 928977 h 6858000"/>
              <a:gd name="connsiteX14" fmla="*/ 1286 w 5848659"/>
              <a:gd name="connsiteY14" fmla="*/ 927223 h 6858000"/>
              <a:gd name="connsiteX15" fmla="*/ 116461 w 5848659"/>
              <a:gd name="connsiteY15" fmla="*/ 691997 h 6858000"/>
              <a:gd name="connsiteX16" fmla="*/ 568378 w 5848659"/>
              <a:gd name="connsiteY16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990213 w 5848659"/>
              <a:gd name="connsiteY7" fmla="*/ 4502465 h 6858000"/>
              <a:gd name="connsiteX8" fmla="*/ 990555 w 5848659"/>
              <a:gd name="connsiteY8" fmla="*/ 4500563 h 6858000"/>
              <a:gd name="connsiteX9" fmla="*/ 523059 w 5848659"/>
              <a:gd name="connsiteY9" fmla="*/ 3016211 h 6858000"/>
              <a:gd name="connsiteX10" fmla="*/ 25595 w 5848659"/>
              <a:gd name="connsiteY10" fmla="*/ 1198393 h 6858000"/>
              <a:gd name="connsiteX11" fmla="*/ 0 w 5848659"/>
              <a:gd name="connsiteY11" fmla="*/ 932318 h 6858000"/>
              <a:gd name="connsiteX12" fmla="*/ 1359 w 5848659"/>
              <a:gd name="connsiteY12" fmla="*/ 928977 h 6858000"/>
              <a:gd name="connsiteX13" fmla="*/ 1286 w 5848659"/>
              <a:gd name="connsiteY13" fmla="*/ 927223 h 6858000"/>
              <a:gd name="connsiteX14" fmla="*/ 116461 w 5848659"/>
              <a:gd name="connsiteY14" fmla="*/ 691997 h 6858000"/>
              <a:gd name="connsiteX15" fmla="*/ 568378 w 5848659"/>
              <a:gd name="connsiteY15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990213 w 5848659"/>
              <a:gd name="connsiteY6" fmla="*/ 4502465 h 6858000"/>
              <a:gd name="connsiteX7" fmla="*/ 990555 w 5848659"/>
              <a:gd name="connsiteY7" fmla="*/ 4500563 h 6858000"/>
              <a:gd name="connsiteX8" fmla="*/ 523059 w 5848659"/>
              <a:gd name="connsiteY8" fmla="*/ 3016211 h 6858000"/>
              <a:gd name="connsiteX9" fmla="*/ 25595 w 5848659"/>
              <a:gd name="connsiteY9" fmla="*/ 1198393 h 6858000"/>
              <a:gd name="connsiteX10" fmla="*/ 0 w 5848659"/>
              <a:gd name="connsiteY10" fmla="*/ 932318 h 6858000"/>
              <a:gd name="connsiteX11" fmla="*/ 1359 w 5848659"/>
              <a:gd name="connsiteY11" fmla="*/ 928977 h 6858000"/>
              <a:gd name="connsiteX12" fmla="*/ 1286 w 5848659"/>
              <a:gd name="connsiteY12" fmla="*/ 927223 h 6858000"/>
              <a:gd name="connsiteX13" fmla="*/ 116461 w 5848659"/>
              <a:gd name="connsiteY13" fmla="*/ 691997 h 6858000"/>
              <a:gd name="connsiteX14" fmla="*/ 568378 w 5848659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48659" h="6858000">
                <a:moveTo>
                  <a:pt x="568378" y="0"/>
                </a:moveTo>
                <a:lnTo>
                  <a:pt x="5848659" y="0"/>
                </a:lnTo>
                <a:lnTo>
                  <a:pt x="5848659" y="6858000"/>
                </a:lnTo>
                <a:lnTo>
                  <a:pt x="2446056" y="6858000"/>
                </a:lnTo>
                <a:cubicBezTo>
                  <a:pt x="2338394" y="6446957"/>
                  <a:pt x="2158957" y="6043601"/>
                  <a:pt x="1906704" y="5657398"/>
                </a:cubicBezTo>
                <a:cubicBezTo>
                  <a:pt x="1647171" y="5261140"/>
                  <a:pt x="1316383" y="4880851"/>
                  <a:pt x="991315" y="4500561"/>
                </a:cubicBezTo>
                <a:cubicBezTo>
                  <a:pt x="838567" y="4308072"/>
                  <a:pt x="990340" y="4502465"/>
                  <a:pt x="990213" y="4502465"/>
                </a:cubicBezTo>
                <a:cubicBezTo>
                  <a:pt x="975954" y="4423022"/>
                  <a:pt x="1068414" y="4748272"/>
                  <a:pt x="990555" y="4500563"/>
                </a:cubicBezTo>
                <a:cubicBezTo>
                  <a:pt x="875896" y="3994561"/>
                  <a:pt x="697132" y="3501548"/>
                  <a:pt x="523059" y="3016211"/>
                </a:cubicBezTo>
                <a:cubicBezTo>
                  <a:pt x="312829" y="2427770"/>
                  <a:pt x="104993" y="1821698"/>
                  <a:pt x="25595" y="1198393"/>
                </a:cubicBezTo>
                <a:lnTo>
                  <a:pt x="0" y="932318"/>
                </a:lnTo>
                <a:lnTo>
                  <a:pt x="1359" y="928977"/>
                </a:lnTo>
                <a:cubicBezTo>
                  <a:pt x="1335" y="928392"/>
                  <a:pt x="1310" y="927808"/>
                  <a:pt x="1286" y="927223"/>
                </a:cubicBezTo>
                <a:lnTo>
                  <a:pt x="116461" y="691997"/>
                </a:lnTo>
                <a:cubicBezTo>
                  <a:pt x="242308" y="455340"/>
                  <a:pt x="395073" y="223676"/>
                  <a:pt x="56837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4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904E15-8997-4B6C-A126-C2EC56A3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7724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A54D20-7947-426C-9790-3C1E30EE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1825625"/>
            <a:ext cx="77724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3BA331-8423-4DB7-B4B5-18BF8144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641610-9BF8-4C16-9F39-D8D26718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FB5003-AA53-433A-A581-1C01FE0D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11/23/2021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F2B04-0488-4236-B5A2-E1E5CEDD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6E31EE-31A9-4A13-BFD5-7288C7CE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56DC7F-8A58-435D-A96E-B950F6B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542021-B761-449C-B7A0-4A138E3D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64AB43-8227-4152-8878-7DC3A742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C8482E-2795-4669-84DE-3C3991B8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5C4DC3-3987-4655-ACFE-80191DFDA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010B7B-8C4C-4DD8-8605-AE7DD6899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A0A180-F009-4E35-876C-B6C31E15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D470380-AC22-477B-9C87-F50EC5B4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6600AE6-766E-4DF0-923A-00FE1D4B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00FED8-2232-4F24-8E36-2420AC1B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CE56AD-0583-4D45-AB53-ADA0237F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17CDCCE-BBC8-45F4-A179-32557C293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8B11662-BB76-49C9-A1BF-6B408D1CF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E1CECAA-FD71-49D3-8558-140577D1A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69C2ED4-9795-4873-8D51-452C42CC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C295AE3-E664-4663-9190-5637CDEA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8F510F-66F0-43C7-A82D-D2462587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0408F-B9EF-4C28-8F0A-B35A03B9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2A1C9ED-9439-4044-8BB4-D4FB97C7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BBCF51-F255-490F-95E4-B7867985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CAA161-D46E-4560-BF52-B256B9AA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09A4748-2643-4B94-922F-0F18255C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E58EF2F-1895-473C-91A1-2281DE90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020444-D191-4595-AF24-33A3896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37471B8E-EAA8-4932-B671-99F55B819676}"/>
              </a:ext>
            </a:extLst>
          </p:cNvPr>
          <p:cNvGrpSpPr/>
          <p:nvPr userDrawn="1"/>
        </p:nvGrpSpPr>
        <p:grpSpPr>
          <a:xfrm>
            <a:off x="-1" y="0"/>
            <a:ext cx="3884023" cy="6858000"/>
            <a:chOff x="-1" y="0"/>
            <a:chExt cx="3884023" cy="6858000"/>
          </a:xfrm>
        </p:grpSpPr>
        <p:sp>
          <p:nvSpPr>
            <p:cNvPr id="18" name="Freeform 8">
              <a:extLst>
                <a:ext uri="{FF2B5EF4-FFF2-40B4-BE49-F238E27FC236}">
                  <a16:creationId xmlns="" xmlns:a16="http://schemas.microsoft.com/office/drawing/2014/main" id="{AF7B2DD0-71EA-41B1-AD93-01A9D479B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2021" y="4500561"/>
              <a:ext cx="1552001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FF70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="" xmlns:a16="http://schemas.microsoft.com/office/drawing/2014/main" id="{D06554E4-96D5-492F-9571-6E9E024EBC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617" y="930207"/>
              <a:ext cx="1338904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="" xmlns:a16="http://schemas.microsoft.com/office/drawing/2014/main" id="{01FC1D54-1A14-4DFA-BFBC-72E0FAE42C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6343" y="4500561"/>
              <a:ext cx="1556023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5BD199F7-F65A-4FFD-A84B-C6154693CC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" y="0"/>
              <a:ext cx="2550801" cy="6858000"/>
            </a:xfrm>
            <a:custGeom>
              <a:avLst/>
              <a:gdLst>
                <a:gd name="connsiteX0" fmla="*/ 1 w 2550801"/>
                <a:gd name="connsiteY0" fmla="*/ 0 h 6858000"/>
                <a:gd name="connsiteX1" fmla="*/ 659063 w 2550801"/>
                <a:gd name="connsiteY1" fmla="*/ 0 h 6858000"/>
                <a:gd name="connsiteX2" fmla="*/ 876522 w 2550801"/>
                <a:gd name="connsiteY2" fmla="*/ 0 h 6858000"/>
                <a:gd name="connsiteX3" fmla="*/ 1506949 w 2550801"/>
                <a:gd name="connsiteY3" fmla="*/ 0 h 6858000"/>
                <a:gd name="connsiteX4" fmla="*/ 1433084 w 2550801"/>
                <a:gd name="connsiteY4" fmla="*/ 560223 h 6858000"/>
                <a:gd name="connsiteX5" fmla="*/ 1439326 w 2550801"/>
                <a:gd name="connsiteY5" fmla="*/ 928977 h 6858000"/>
                <a:gd name="connsiteX6" fmla="*/ 1267148 w 2550801"/>
                <a:gd name="connsiteY6" fmla="*/ 2708334 h 6858000"/>
                <a:gd name="connsiteX7" fmla="*/ 2428180 w 2550801"/>
                <a:gd name="connsiteY7" fmla="*/ 4502465 h 6858000"/>
                <a:gd name="connsiteX8" fmla="*/ 2550421 w 2550801"/>
                <a:gd name="connsiteY8" fmla="*/ 5460398 h 6858000"/>
                <a:gd name="connsiteX9" fmla="*/ 2330907 w 2550801"/>
                <a:gd name="connsiteY9" fmla="*/ 6858000 h 6858000"/>
                <a:gd name="connsiteX10" fmla="*/ 876522 w 2550801"/>
                <a:gd name="connsiteY10" fmla="*/ 6858000 h 6858000"/>
                <a:gd name="connsiteX11" fmla="*/ 659063 w 2550801"/>
                <a:gd name="connsiteY11" fmla="*/ 6858000 h 6858000"/>
                <a:gd name="connsiteX12" fmla="*/ 1 w 2550801"/>
                <a:gd name="connsiteY12" fmla="*/ 6858000 h 6858000"/>
                <a:gd name="connsiteX13" fmla="*/ 1 w 2550801"/>
                <a:gd name="connsiteY13" fmla="*/ 6108684 h 6858000"/>
                <a:gd name="connsiteX14" fmla="*/ 0 w 2550801"/>
                <a:gd name="connsiteY14" fmla="*/ 6108673 h 6858000"/>
                <a:gd name="connsiteX15" fmla="*/ 0 w 2550801"/>
                <a:gd name="connsiteY15" fmla="*/ 749328 h 6858000"/>
                <a:gd name="connsiteX16" fmla="*/ 1 w 2550801"/>
                <a:gd name="connsiteY16" fmla="*/ 74931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0801" h="6858000">
                  <a:moveTo>
                    <a:pt x="1" y="0"/>
                  </a:moveTo>
                  <a:lnTo>
                    <a:pt x="659063" y="0"/>
                  </a:lnTo>
                  <a:lnTo>
                    <a:pt x="876522" y="0"/>
                  </a:lnTo>
                  <a:lnTo>
                    <a:pt x="1506949" y="0"/>
                  </a:lnTo>
                  <a:cubicBezTo>
                    <a:pt x="1464294" y="183786"/>
                    <a:pt x="1439326" y="372891"/>
                    <a:pt x="1433084" y="560223"/>
                  </a:cubicBezTo>
                  <a:cubicBezTo>
                    <a:pt x="1428922" y="683732"/>
                    <a:pt x="1431523" y="806650"/>
                    <a:pt x="1439326" y="928977"/>
                  </a:cubicBezTo>
                  <a:cubicBezTo>
                    <a:pt x="1179758" y="1510474"/>
                    <a:pt x="1091849" y="2117382"/>
                    <a:pt x="1267148" y="2708334"/>
                  </a:cubicBezTo>
                  <a:cubicBezTo>
                    <a:pt x="1456492" y="3347153"/>
                    <a:pt x="1935053" y="3925695"/>
                    <a:pt x="2428180" y="4502465"/>
                  </a:cubicBezTo>
                  <a:cubicBezTo>
                    <a:pt x="2499444" y="4816260"/>
                    <a:pt x="2545219" y="5135375"/>
                    <a:pt x="2550421" y="5460398"/>
                  </a:cubicBezTo>
                  <a:cubicBezTo>
                    <a:pt x="2557183" y="5944388"/>
                    <a:pt x="2473435" y="6409468"/>
                    <a:pt x="2330907" y="6858000"/>
                  </a:cubicBezTo>
                  <a:lnTo>
                    <a:pt x="876522" y="6858000"/>
                  </a:lnTo>
                  <a:lnTo>
                    <a:pt x="659063" y="6858000"/>
                  </a:lnTo>
                  <a:lnTo>
                    <a:pt x="1" y="6858000"/>
                  </a:lnTo>
                  <a:lnTo>
                    <a:pt x="1" y="6108684"/>
                  </a:lnTo>
                  <a:lnTo>
                    <a:pt x="0" y="6108673"/>
                  </a:lnTo>
                  <a:lnTo>
                    <a:pt x="0" y="749328"/>
                  </a:lnTo>
                  <a:lnTo>
                    <a:pt x="1" y="749316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="" xmlns:a16="http://schemas.microsoft.com/office/drawing/2014/main" id="{28744ACE-D922-4796-A9A5-0D918952A2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7359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2901F50-F214-472D-B10F-8B3DEC56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77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3E5BC2-9560-41D4-913B-F4BD646DD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1825625"/>
            <a:ext cx="7772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359C4D-ECD7-4CD9-AE00-4DDC5A018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2C995-B831-49DA-8406-E0F5E672F66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AB5B2C-4F32-4746-A4D4-F66C4ECF4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C12FBD-A04D-42A6-88B0-9FBD4E80A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9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78" r:id="rId2"/>
    <p:sldLayoutId id="2147483779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B239C1AF-BC69-40CE-935D-B07D61F1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6680" y="423333"/>
            <a:ext cx="6647388" cy="1557866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rgbClr val="00B050"/>
                </a:solidFill>
              </a:rPr>
              <a:t>Monochrome </a:t>
            </a:r>
            <a:r>
              <a:rPr lang="en-US" sz="4400" dirty="0" err="1" smtClean="0">
                <a:solidFill>
                  <a:srgbClr val="00B050"/>
                </a:solidFill>
              </a:rPr>
              <a:t>tv</a:t>
            </a:r>
            <a:r>
              <a:rPr lang="en-US" sz="4400" dirty="0" smtClean="0">
                <a:solidFill>
                  <a:srgbClr val="00B050"/>
                </a:solidFill>
              </a:rPr>
              <a:t> transmitter</a:t>
            </a:r>
          </a:p>
          <a:p>
            <a:pPr algn="l"/>
            <a:endParaRPr lang="en-US" sz="4400" dirty="0" smtClean="0">
              <a:solidFill>
                <a:srgbClr val="00B05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B1D853E9-941C-4EF2-8F8C-9A05E867BE22}"/>
              </a:ext>
            </a:extLst>
          </p:cNvPr>
          <p:cNvGrpSpPr/>
          <p:nvPr/>
        </p:nvGrpSpPr>
        <p:grpSpPr>
          <a:xfrm>
            <a:off x="147430" y="5229226"/>
            <a:ext cx="1351934" cy="1597362"/>
            <a:chOff x="136525" y="4619625"/>
            <a:chExt cx="1927225" cy="2277090"/>
          </a:xfrm>
        </p:grpSpPr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E22B9B2D-59D5-4A65-818D-28CD6CF8E2EA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25" name="Freeform 6">
                <a:extLst>
                  <a:ext uri="{FF2B5EF4-FFF2-40B4-BE49-F238E27FC236}">
                    <a16:creationId xmlns="" xmlns:a16="http://schemas.microsoft.com/office/drawing/2014/main" id="{1000C06E-9FCF-414C-A802-39C89945D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="" xmlns:a16="http://schemas.microsoft.com/office/drawing/2014/main" id="{BD9BC60F-BA11-475A-B4BA-389F332AF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F956509E-2812-4BCE-916A-B8D2D64B7A3D}"/>
                </a:ext>
              </a:extLst>
            </p:cNvPr>
            <p:cNvSpPr txBox="1"/>
            <p:nvPr/>
          </p:nvSpPr>
          <p:spPr>
            <a:xfrm>
              <a:off x="1000782" y="5975350"/>
              <a:ext cx="263340" cy="921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4B4D6A"/>
                </a:solidFill>
              </a:endParaRPr>
            </a:p>
            <a:p>
              <a:endParaRPr lang="en-US" dirty="0">
                <a:solidFill>
                  <a:srgbClr val="4B4D6A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115732" y="1685204"/>
            <a:ext cx="81872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Monochrome TV Transmitter:</a:t>
            </a:r>
            <a:r>
              <a:rPr lang="en-US" sz="2400" dirty="0"/>
              <a:t> Figure shows the simplified block diagram of a television transmitter. The video signals obtained from camera tube are applied to a number of video amplifier stages. First stage is located in camera housing to increase weak signal voltage to such a level as to be transmitted over a coaxial cable to the succeeding amplifier stages.</a:t>
            </a:r>
          </a:p>
        </p:txBody>
      </p:sp>
    </p:spTree>
    <p:extLst>
      <p:ext uri="{BB962C8B-B14F-4D97-AF65-F5344CB8AC3E}">
        <p14:creationId xmlns:p14="http://schemas.microsoft.com/office/powerpoint/2010/main" val="16554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B239C1AF-BC69-40CE-935D-B07D61F1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4865" y="1879600"/>
            <a:ext cx="8435236" cy="2806748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  <a:endParaRPr lang="en-US" sz="2800" dirty="0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B1D853E9-941C-4EF2-8F8C-9A05E867BE22}"/>
              </a:ext>
            </a:extLst>
          </p:cNvPr>
          <p:cNvGrpSpPr/>
          <p:nvPr/>
        </p:nvGrpSpPr>
        <p:grpSpPr>
          <a:xfrm>
            <a:off x="147430" y="5229226"/>
            <a:ext cx="1351933" cy="1597362"/>
            <a:chOff x="136525" y="4619625"/>
            <a:chExt cx="1927225" cy="2277090"/>
          </a:xfrm>
        </p:grpSpPr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E22B9B2D-59D5-4A65-818D-28CD6CF8E2EA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25" name="Freeform 6">
                <a:extLst>
                  <a:ext uri="{FF2B5EF4-FFF2-40B4-BE49-F238E27FC236}">
                    <a16:creationId xmlns="" xmlns:a16="http://schemas.microsoft.com/office/drawing/2014/main" id="{1000C06E-9FCF-414C-A802-39C89945D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="" xmlns:a16="http://schemas.microsoft.com/office/drawing/2014/main" id="{BD9BC60F-BA11-475A-B4BA-389F332AF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F956509E-2812-4BCE-916A-B8D2D64B7A3D}"/>
                </a:ext>
              </a:extLst>
            </p:cNvPr>
            <p:cNvSpPr txBox="1"/>
            <p:nvPr/>
          </p:nvSpPr>
          <p:spPr>
            <a:xfrm>
              <a:off x="1000783" y="5975350"/>
              <a:ext cx="263340" cy="921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4B4D6A"/>
                </a:solidFill>
              </a:endParaRPr>
            </a:p>
            <a:p>
              <a:endParaRPr lang="en-US" dirty="0">
                <a:solidFill>
                  <a:srgbClr val="4B4D6A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82" y="685799"/>
            <a:ext cx="8086357" cy="42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1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2ADB994-BF3A-4C6E-996D-F80EDB241349}"/>
              </a:ext>
            </a:extLst>
          </p:cNvPr>
          <p:cNvGrpSpPr/>
          <p:nvPr/>
        </p:nvGrpSpPr>
        <p:grpSpPr>
          <a:xfrm>
            <a:off x="147430" y="5229225"/>
            <a:ext cx="1351933" cy="1343025"/>
            <a:chOff x="136525" y="4619625"/>
            <a:chExt cx="1927225" cy="1914525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9E46E68C-F3A8-441D-8A26-B6295D099AD5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17" name="Freeform 6">
                <a:extLst>
                  <a:ext uri="{FF2B5EF4-FFF2-40B4-BE49-F238E27FC236}">
                    <a16:creationId xmlns="" xmlns:a16="http://schemas.microsoft.com/office/drawing/2014/main" id="{22368BED-4E33-4BCA-844C-6C5816845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="" xmlns:a16="http://schemas.microsoft.com/office/drawing/2014/main" id="{41603087-E4FB-40AA-AB48-073DE5120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9B4BB78-136A-468A-9F8D-2B1C5D342350}"/>
                </a:ext>
              </a:extLst>
            </p:cNvPr>
            <p:cNvSpPr txBox="1"/>
            <p:nvPr/>
          </p:nvSpPr>
          <p:spPr>
            <a:xfrm>
              <a:off x="1000783" y="5975350"/>
              <a:ext cx="263340" cy="52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4B4D6A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802466" y="866970"/>
            <a:ext cx="82211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Synchronizing generator produces sets of pulses to operate the system at appropriate timings. This unit includes wave generating and shaping circuits. </a:t>
            </a: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 err="1"/>
              <a:t>Multivibrator</a:t>
            </a:r>
            <a:r>
              <a:rPr lang="en-US" sz="2400" dirty="0"/>
              <a:t> circuit, blocking oscillator circuit and clipping circuits etc. The repetition rates of the pulse trains are controlled by frequency stabilized master oscillator.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13665" y="3429294"/>
            <a:ext cx="78486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horizontal synchronizing pulses are applied to horizontal saw-tooth generator; vertical synchronizing pulses are applied to vertical deflection saw-tooth generator; two sets of blanking pulses are applied to control grid of camera tube to blank it during vertical and horizontal retrace; and a pulse train consisting all above pulse groups is applied to video-amplifier channel for transmission to receiver.</a:t>
            </a:r>
          </a:p>
        </p:txBody>
      </p:sp>
    </p:spTree>
    <p:extLst>
      <p:ext uri="{BB962C8B-B14F-4D97-AF65-F5344CB8AC3E}">
        <p14:creationId xmlns:p14="http://schemas.microsoft.com/office/powerpoint/2010/main" val="41545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52ADB994-BF3A-4C6E-996D-F80EDB241349}"/>
              </a:ext>
            </a:extLst>
          </p:cNvPr>
          <p:cNvGrpSpPr/>
          <p:nvPr/>
        </p:nvGrpSpPr>
        <p:grpSpPr>
          <a:xfrm>
            <a:off x="147430" y="5229225"/>
            <a:ext cx="1351933" cy="1343025"/>
            <a:chOff x="136525" y="4619625"/>
            <a:chExt cx="1927225" cy="1914525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9E46E68C-F3A8-441D-8A26-B6295D099AD5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22368BED-4E33-4BCA-844C-6C5816845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6="http://schemas.microsoft.com/office/drawing/2014/main" id="{41603087-E4FB-40AA-AB48-073DE5120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9B4BB78-136A-468A-9F8D-2B1C5D342350}"/>
                </a:ext>
              </a:extLst>
            </p:cNvPr>
            <p:cNvSpPr txBox="1"/>
            <p:nvPr/>
          </p:nvSpPr>
          <p:spPr>
            <a:xfrm>
              <a:off x="1000783" y="5975350"/>
              <a:ext cx="263340" cy="52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4B4D6A"/>
                </a:solidFill>
              </a:endParaRPr>
            </a:p>
          </p:txBody>
        </p: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94565"/>
            <a:ext cx="3129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26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3" y="551766"/>
            <a:ext cx="7772400" cy="4351338"/>
          </a:xfrm>
        </p:spPr>
        <p:txBody>
          <a:bodyPr/>
          <a:lstStyle/>
          <a:p>
            <a:r>
              <a:rPr lang="en-US" dirty="0"/>
              <a:t>The carrier when amplitude modulated with video signal (BW = 5 MHz) generates two sidebands and the total bandwidth, required for TV channel would be 10 MHz which is too large. Therefore vestigial sideband transmission in which one sideband – (say upper) is transmitted in full along with reduced second sideband is used. For this purpose, output of the final RF amplifier is applied to a vestigial sideband filter which suppresses the undesired portion of the lower sideband of the modulated wave.</a:t>
            </a:r>
          </a:p>
        </p:txBody>
      </p:sp>
    </p:spTree>
    <p:extLst>
      <p:ext uri="{BB962C8B-B14F-4D97-AF65-F5344CB8AC3E}">
        <p14:creationId xmlns:p14="http://schemas.microsoft.com/office/powerpoint/2010/main" val="421170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6244" y="2532127"/>
            <a:ext cx="77724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Everybody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</a:t>
            </a:r>
            <a:endParaRPr lang="en-US" sz="3200" b="0" dirty="0">
              <a:solidFill>
                <a:schemeClr val="tx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52ADB994-BF3A-4C6E-996D-F80EDB241349}"/>
              </a:ext>
            </a:extLst>
          </p:cNvPr>
          <p:cNvGrpSpPr/>
          <p:nvPr/>
        </p:nvGrpSpPr>
        <p:grpSpPr>
          <a:xfrm>
            <a:off x="147430" y="5229225"/>
            <a:ext cx="1351933" cy="1343025"/>
            <a:chOff x="136525" y="4619625"/>
            <a:chExt cx="1927225" cy="1914525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9E46E68C-F3A8-441D-8A26-B6295D099AD5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22368BED-4E33-4BCA-844C-6C5816845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6="http://schemas.microsoft.com/office/drawing/2014/main" id="{41603087-E4FB-40AA-AB48-073DE5120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9B4BB78-136A-468A-9F8D-2B1C5D342350}"/>
                </a:ext>
              </a:extLst>
            </p:cNvPr>
            <p:cNvSpPr txBox="1"/>
            <p:nvPr/>
          </p:nvSpPr>
          <p:spPr>
            <a:xfrm>
              <a:off x="1000783" y="5975350"/>
              <a:ext cx="263340" cy="52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4B4D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26623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PGO-BIZ">
      <a:dk1>
        <a:sysClr val="windowText" lastClr="000000"/>
      </a:dk1>
      <a:lt1>
        <a:sysClr val="window" lastClr="FFFFFF"/>
      </a:lt1>
      <a:dk2>
        <a:srgbClr val="282B4D"/>
      </a:dk2>
      <a:lt2>
        <a:srgbClr val="E7E6E6"/>
      </a:lt2>
      <a:accent1>
        <a:srgbClr val="282B4D"/>
      </a:accent1>
      <a:accent2>
        <a:srgbClr val="FF7000"/>
      </a:accent2>
      <a:accent3>
        <a:srgbClr val="FFC000"/>
      </a:accent3>
      <a:accent4>
        <a:srgbClr val="5B9BD5"/>
      </a:accent4>
      <a:accent5>
        <a:srgbClr val="A5A5A5"/>
      </a:accent5>
      <a:accent6>
        <a:srgbClr val="FF7000"/>
      </a:accent6>
      <a:hlink>
        <a:srgbClr val="FF7000"/>
      </a:hlink>
      <a:folHlink>
        <a:srgbClr val="FF7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113_T_PGO_Modern-Business-16_9" id="{C3210D2E-6545-4BDD-8FAC-CBE0ACF39453}" vid="{8EF8A9DD-2769-4253-BD9A-38FBD006534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113_T_PGO_Modern-Business-16_9" id="{C3210D2E-6545-4BDD-8FAC-CBE0ACF39453}" vid="{DC7D55CE-A653-4433-B635-AF5640DAA5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0113_T_PGO_Modern-Business-16_9</Template>
  <TotalTime>325</TotalTime>
  <Words>248</Words>
  <Application>Microsoft Office PowerPoint</Application>
  <PresentationFormat>Custom</PresentationFormat>
  <Paragraphs>15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PRESENTATIONGO</vt:lpstr>
      <vt:lpstr>Custom Design</vt:lpstr>
      <vt:lpstr>PowerPoint Presentation</vt:lpstr>
      <vt:lpstr>PowerPoint Presentation</vt:lpstr>
      <vt:lpstr>PowerPoint Presentation</vt:lpstr>
      <vt:lpstr>PowerPoint Presentation</vt:lpstr>
      <vt:lpstr>Thank you Everybody                      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Operations</dc:title>
  <dc:creator>shamim miah</dc:creator>
  <dc:description>© Copyright PresentationGo.com</dc:description>
  <cp:lastModifiedBy>ASUS</cp:lastModifiedBy>
  <cp:revision>47</cp:revision>
  <dcterms:created xsi:type="dcterms:W3CDTF">2019-06-19T15:48:47Z</dcterms:created>
  <dcterms:modified xsi:type="dcterms:W3CDTF">2021-11-23T02:29:17Z</dcterms:modified>
  <cp:category>Templates</cp:category>
</cp:coreProperties>
</file>