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58" r:id="rId5"/>
    <p:sldId id="259" r:id="rId6"/>
    <p:sldId id="260" r:id="rId7"/>
    <p:sldId id="261" r:id="rId8"/>
    <p:sldId id="262" r:id="rId9"/>
    <p:sldId id="263" r:id="rId10"/>
    <p:sldId id="264"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1596" y="-2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43B872F-6A16-435B-B53B-662DA7891762}" type="datetimeFigureOut">
              <a:rPr lang="en-US" smtClean="0"/>
              <a:pPr/>
              <a:t>11/23/2021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9ADF05-38F3-42BB-8C40-DFC3064E21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3B872F-6A16-435B-B53B-662DA7891762}" type="datetimeFigureOut">
              <a:rPr lang="en-US" smtClean="0"/>
              <a:pPr/>
              <a:t>11/23/2021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9ADF05-38F3-42BB-8C40-DFC3064E21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3B872F-6A16-435B-B53B-662DA7891762}" type="datetimeFigureOut">
              <a:rPr lang="en-US" smtClean="0"/>
              <a:pPr/>
              <a:t>11/23/2021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9ADF05-38F3-42BB-8C40-DFC3064E21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3B872F-6A16-435B-B53B-662DA7891762}" type="datetimeFigureOut">
              <a:rPr lang="en-US" smtClean="0"/>
              <a:pPr/>
              <a:t>11/23/2021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9ADF05-38F3-42BB-8C40-DFC3064E210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43B872F-6A16-435B-B53B-662DA7891762}" type="datetimeFigureOut">
              <a:rPr lang="en-US" smtClean="0"/>
              <a:pPr/>
              <a:t>11/23/2021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9ADF05-38F3-42BB-8C40-DFC3064E210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3B872F-6A16-435B-B53B-662DA7891762}" type="datetimeFigureOut">
              <a:rPr lang="en-US" smtClean="0"/>
              <a:pPr/>
              <a:t>11/23/2021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9ADF05-38F3-42BB-8C40-DFC3064E210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43B872F-6A16-435B-B53B-662DA7891762}" type="datetimeFigureOut">
              <a:rPr lang="en-US" smtClean="0"/>
              <a:pPr/>
              <a:t>11/23/2021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59ADF05-38F3-42BB-8C40-DFC3064E210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43B872F-6A16-435B-B53B-662DA7891762}" type="datetimeFigureOut">
              <a:rPr lang="en-US" smtClean="0"/>
              <a:pPr/>
              <a:t>11/23/2021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59ADF05-38F3-42BB-8C40-DFC3064E210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43B872F-6A16-435B-B53B-662DA7891762}" type="datetimeFigureOut">
              <a:rPr lang="en-US" smtClean="0"/>
              <a:pPr/>
              <a:t>11/23/2021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59ADF05-38F3-42BB-8C40-DFC3064E21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43B872F-6A16-435B-B53B-662DA7891762}" type="datetimeFigureOut">
              <a:rPr lang="en-US" smtClean="0"/>
              <a:pPr/>
              <a:t>11/23/2021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9ADF05-38F3-42BB-8C40-DFC3064E210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3B872F-6A16-435B-B53B-662DA7891762}" type="datetimeFigureOut">
              <a:rPr lang="en-US" smtClean="0"/>
              <a:pPr/>
              <a:t>11/23/2021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9ADF05-38F3-42BB-8C40-DFC3064E210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43B872F-6A16-435B-B53B-662DA7891762}" type="datetimeFigureOut">
              <a:rPr lang="en-US" smtClean="0"/>
              <a:pPr/>
              <a:t>11/23/2021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9ADF05-38F3-42BB-8C40-DFC3064E21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Presented by </a:t>
            </a:r>
            <a:br>
              <a:rPr lang="en-US" dirty="0" smtClean="0"/>
            </a:br>
            <a:r>
              <a:rPr lang="en-US" dirty="0" err="1" smtClean="0"/>
              <a:t>Sumaiya</a:t>
            </a:r>
            <a:r>
              <a:rPr lang="en-US" dirty="0" smtClean="0"/>
              <a:t>  </a:t>
            </a:r>
            <a:r>
              <a:rPr lang="en-US" dirty="0" err="1" smtClean="0"/>
              <a:t>Akter</a:t>
            </a:r>
            <a:r>
              <a:rPr lang="en-US" dirty="0" smtClean="0"/>
              <a:t/>
            </a:r>
            <a:br>
              <a:rPr lang="en-US" dirty="0" smtClean="0"/>
            </a:br>
            <a:r>
              <a:rPr lang="en-US" dirty="0" smtClean="0"/>
              <a:t>ID NO.11809007</a:t>
            </a:r>
            <a:br>
              <a:rPr lang="en-US" dirty="0" smtClean="0"/>
            </a:br>
            <a:r>
              <a:rPr lang="en-US" dirty="0" smtClean="0"/>
              <a:t>Dept of </a:t>
            </a:r>
            <a:r>
              <a:rPr lang="en-US" dirty="0" err="1" smtClean="0"/>
              <a:t>ICT,CoU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r>
              <a:rPr lang="en-US" dirty="0" smtClean="0"/>
              <a:t/>
            </a:r>
            <a:br>
              <a:rPr lang="en-US" dirty="0" smtClean="0"/>
            </a:br>
            <a:endParaRPr lang="en-US" dirty="0"/>
          </a:p>
        </p:txBody>
      </p:sp>
      <p:sp>
        <p:nvSpPr>
          <p:cNvPr id="2" name="Title 1"/>
          <p:cNvSpPr>
            <a:spLocks noGrp="1"/>
          </p:cNvSpPr>
          <p:nvPr>
            <p:ph type="title"/>
          </p:nvPr>
        </p:nvSpPr>
        <p:spPr/>
        <p:txBody>
          <a:bodyPr/>
          <a:lstStyle/>
          <a:p>
            <a:r>
              <a:rPr lang="en-US" dirty="0" smtClean="0"/>
              <a:t>THE USE OF TRF RECEIVER:</a:t>
            </a:r>
            <a:endParaRPr lang="en-US" dirty="0"/>
          </a:p>
        </p:txBody>
      </p:sp>
      <p:sp>
        <p:nvSpPr>
          <p:cNvPr id="4" name="Rectangle 3"/>
          <p:cNvSpPr/>
          <p:nvPr/>
        </p:nvSpPr>
        <p:spPr>
          <a:xfrm>
            <a:off x="990600" y="2133601"/>
            <a:ext cx="6553200" cy="4524315"/>
          </a:xfrm>
          <a:prstGeom prst="rect">
            <a:avLst/>
          </a:prstGeom>
        </p:spPr>
        <p:txBody>
          <a:bodyPr wrap="square">
            <a:spAutoFit/>
          </a:bodyPr>
          <a:lstStyle/>
          <a:p>
            <a:r>
              <a:rPr lang="en-US" sz="2800" dirty="0" smtClean="0"/>
              <a:t>A tuned radio frequency receiver (or TRF receiver) is a type of radio receiver that is composed of one or more tuned radio frequency </a:t>
            </a:r>
            <a:r>
              <a:rPr lang="en-US" sz="2800" b="1" dirty="0" smtClean="0"/>
              <a:t>(RF) amplifier stages followed by a detector (demodulator) circuit to extract the audio signal and usually an audio frequency amplifier</a:t>
            </a:r>
            <a:r>
              <a:rPr lang="en-US" sz="2800" dirty="0" smtClean="0"/>
              <a:t>.</a:t>
            </a:r>
          </a:p>
          <a:p>
            <a:r>
              <a:rPr lang="en-US" sz="3200" dirty="0" smtClean="0"/>
              <a:t/>
            </a:r>
            <a:br>
              <a:rPr lang="en-US" sz="3200" dirty="0" smtClean="0"/>
            </a:b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r>
              <a:rPr lang="en-US" dirty="0" smtClean="0"/>
              <a:t>Poor selectivity and low sensitivity in proportion to the number of tuned amplifiers used. Selectivity requires narrow bandwidth, and narrow bandwidth at a high radio frequency implies high Q or many filter sections.</a:t>
            </a:r>
          </a:p>
          <a:p>
            <a:pPr>
              <a:buNone/>
            </a:pPr>
            <a:r>
              <a:rPr lang="en-US" dirty="0" smtClean="0"/>
              <a:t/>
            </a:r>
            <a:br>
              <a:rPr lang="en-US" dirty="0" smtClean="0"/>
            </a:br>
            <a:r>
              <a:rPr lang="en-US" dirty="0" smtClean="0"/>
              <a:t/>
            </a:r>
            <a:br>
              <a:rPr lang="en-US" dirty="0" smtClean="0"/>
            </a:br>
            <a:endParaRPr lang="en-US" dirty="0"/>
          </a:p>
        </p:txBody>
      </p:sp>
      <p:sp>
        <p:nvSpPr>
          <p:cNvPr id="3" name="Title 2"/>
          <p:cNvSpPr>
            <a:spLocks noGrp="1"/>
          </p:cNvSpPr>
          <p:nvPr>
            <p:ph type="title"/>
          </p:nvPr>
        </p:nvSpPr>
        <p:spPr/>
        <p:txBody>
          <a:bodyPr/>
          <a:lstStyle/>
          <a:p>
            <a:r>
              <a:rPr lang="en-US" dirty="0" smtClean="0"/>
              <a:t>LIMITATION OF TRF RECEIVER: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dirty="0" smtClean="0"/>
              <a:t>ADVANTAGES:</a:t>
            </a:r>
          </a:p>
          <a:p>
            <a:pPr>
              <a:buNone/>
            </a:pPr>
            <a:endParaRPr lang="en-US" dirty="0" smtClean="0"/>
          </a:p>
          <a:p>
            <a:r>
              <a:rPr lang="en-US" dirty="0" smtClean="0"/>
              <a:t>TRF receivers are simple to design and allow the broadcast frequency 535 to 1640khz.</a:t>
            </a:r>
          </a:p>
          <a:p>
            <a:endParaRPr lang="en-US" dirty="0" smtClean="0"/>
          </a:p>
          <a:p>
            <a:pPr>
              <a:buNone/>
            </a:pPr>
            <a:r>
              <a:rPr lang="en-US" dirty="0" smtClean="0"/>
              <a:t>DISADVANTAGES:</a:t>
            </a:r>
          </a:p>
          <a:p>
            <a:pPr>
              <a:buNone/>
            </a:pPr>
            <a:endParaRPr lang="en-US" dirty="0" smtClean="0"/>
          </a:p>
          <a:p>
            <a:r>
              <a:rPr lang="en-US" dirty="0" smtClean="0"/>
              <a:t>All the higher frequency , it produces difficulty in design.</a:t>
            </a:r>
          </a:p>
          <a:p>
            <a:r>
              <a:rPr lang="en-US" dirty="0" smtClean="0"/>
              <a:t>It has poor audio quality.</a:t>
            </a:r>
            <a:endParaRPr lang="en-US" dirty="0"/>
          </a:p>
        </p:txBody>
      </p:sp>
      <p:sp>
        <p:nvSpPr>
          <p:cNvPr id="3" name="Title 2"/>
          <p:cNvSpPr>
            <a:spLocks noGrp="1"/>
          </p:cNvSpPr>
          <p:nvPr>
            <p:ph type="title"/>
          </p:nvPr>
        </p:nvSpPr>
        <p:spPr/>
        <p:txBody>
          <a:bodyPr>
            <a:normAutofit fontScale="90000"/>
          </a:bodyPr>
          <a:lstStyle/>
          <a:p>
            <a:r>
              <a:rPr lang="en-US" dirty="0" smtClean="0"/>
              <a:t>ADVANTAGES AND DISADVANTAGES OF TRF:</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INTRODUCTION OF TRF.</a:t>
            </a:r>
          </a:p>
          <a:p>
            <a:r>
              <a:rPr lang="en-US" dirty="0" smtClean="0"/>
              <a:t>THE USE OF TRF RECEIVER.</a:t>
            </a:r>
          </a:p>
          <a:p>
            <a:r>
              <a:rPr lang="en-US" dirty="0" smtClean="0"/>
              <a:t>THE LIMITATION OF TRF </a:t>
            </a:r>
            <a:r>
              <a:rPr lang="en-US" dirty="0" smtClean="0"/>
              <a:t>RECEIVER</a:t>
            </a:r>
          </a:p>
          <a:p>
            <a:r>
              <a:rPr lang="en-US" smtClean="0"/>
              <a:t>ADVANTAGES AND DISADVANTAGES </a:t>
            </a:r>
            <a:r>
              <a:rPr lang="en-US" smtClean="0"/>
              <a:t>OF </a:t>
            </a:r>
            <a:r>
              <a:rPr lang="en-US" smtClean="0"/>
              <a:t>TRF</a:t>
            </a:r>
            <a:endParaRPr lang="en-US" dirty="0" smtClean="0"/>
          </a:p>
          <a:p>
            <a:pPr>
              <a:buNone/>
            </a:pPr>
            <a:endParaRPr lang="en-US" dirty="0" smtClean="0"/>
          </a:p>
        </p:txBody>
      </p:sp>
      <p:sp>
        <p:nvSpPr>
          <p:cNvPr id="3" name="Title 2"/>
          <p:cNvSpPr>
            <a:spLocks noGrp="1"/>
          </p:cNvSpPr>
          <p:nvPr>
            <p:ph type="title"/>
          </p:nvPr>
        </p:nvSpPr>
        <p:spPr/>
        <p:txBody>
          <a:bodyPr/>
          <a:lstStyle/>
          <a:p>
            <a:r>
              <a:rPr lang="en-US" dirty="0" smtClean="0"/>
              <a:t>CONTENTS: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967514"/>
          </a:xfrm>
          <a:prstGeom prst="rect">
            <a:avLst/>
          </a:prstGeom>
        </p:spPr>
        <p:txBody>
          <a:bodyPr wrap="square">
            <a:spAutoFit/>
          </a:bodyPr>
          <a:lstStyle/>
          <a:p>
            <a:pPr fontAlgn="base"/>
            <a:r>
              <a:rPr lang="en-US" sz="2400" dirty="0">
                <a:latin typeface="Arial Unicode MS" pitchFamily="34" charset="-128"/>
                <a:ea typeface="Arial Unicode MS" pitchFamily="34" charset="-128"/>
                <a:cs typeface="Arial Unicode MS" pitchFamily="34" charset="-128"/>
              </a:rPr>
              <a:t>The Tuned Radio Frequency Receiver is a simple “logical” receiver. A person with just a little knowledge of communications would probably expect all radio receivers to have this form. The virtues of this type, which is now not used except as a fixed-frequency receiver in special applications, are its simplicity and high sensitivity. It must also be mentioned that when the Tuned Radio Frequency Receiver was first introduced, it was a great improvement on the types used previously mainly crystal, regenerative and </a:t>
            </a:r>
            <a:r>
              <a:rPr lang="en-US" sz="2400" dirty="0" err="1">
                <a:latin typeface="Arial Unicode MS" pitchFamily="34" charset="-128"/>
                <a:ea typeface="Arial Unicode MS" pitchFamily="34" charset="-128"/>
                <a:cs typeface="Arial Unicode MS" pitchFamily="34" charset="-128"/>
              </a:rPr>
              <a:t>superregenerative</a:t>
            </a:r>
            <a:r>
              <a:rPr lang="en-US" sz="2400" dirty="0">
                <a:latin typeface="Arial Unicode MS" pitchFamily="34" charset="-128"/>
                <a:ea typeface="Arial Unicode MS" pitchFamily="34" charset="-128"/>
                <a:cs typeface="Arial Unicode MS" pitchFamily="34" charset="-128"/>
              </a:rPr>
              <a:t> receivers.</a:t>
            </a:r>
          </a:p>
          <a:p>
            <a:pPr>
              <a:buNone/>
            </a:pPr>
            <a:r>
              <a:rPr lang="en-US" sz="2400" dirty="0" smtClean="0">
                <a:latin typeface="Arial Unicode MS" pitchFamily="34" charset="-128"/>
                <a:ea typeface="Arial Unicode MS" pitchFamily="34" charset="-128"/>
                <a:cs typeface="Arial Unicode MS" pitchFamily="34" charset="-128"/>
              </a:rPr>
              <a:t/>
            </a:r>
            <a:br>
              <a:rPr lang="en-US" sz="2400" dirty="0" smtClean="0">
                <a:latin typeface="Arial Unicode MS" pitchFamily="34" charset="-128"/>
                <a:ea typeface="Arial Unicode MS" pitchFamily="34" charset="-128"/>
                <a:cs typeface="Arial Unicode MS" pitchFamily="34" charset="-128"/>
              </a:rPr>
            </a:br>
            <a:endParaRPr lang="en-US" sz="2400" dirty="0">
              <a:latin typeface="Arial Unicode MS" pitchFamily="34" charset="-128"/>
              <a:ea typeface="Arial Unicode MS" pitchFamily="34" charset="-128"/>
              <a:cs typeface="Arial Unicode MS" pitchFamily="34" charset="-128"/>
            </a:endParaRPr>
          </a:p>
        </p:txBody>
      </p:sp>
      <p:sp>
        <p:nvSpPr>
          <p:cNvPr id="2" name="Title 1"/>
          <p:cNvSpPr>
            <a:spLocks noGrp="1"/>
          </p:cNvSpPr>
          <p:nvPr>
            <p:ph type="title"/>
          </p:nvPr>
        </p:nvSpPr>
        <p:spPr/>
        <p:txBody>
          <a:bodyPr/>
          <a:lstStyle/>
          <a:p>
            <a:pPr algn="l"/>
            <a:r>
              <a:rPr lang="en-US" sz="2400" dirty="0" smtClean="0"/>
              <a:t>TUNED RECEIVER FREQUENCY</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uned-Radio-Frequency-Receiver.jpg"/>
          <p:cNvPicPr>
            <a:picLocks noGrp="1" noChangeAspect="1"/>
          </p:cNvPicPr>
          <p:nvPr>
            <p:ph idx="1"/>
          </p:nvPr>
        </p:nvPicPr>
        <p:blipFill>
          <a:blip r:embed="rId2" cstate="print"/>
          <a:stretch>
            <a:fillRect/>
          </a:stretch>
        </p:blipFill>
        <p:spPr>
          <a:xfrm>
            <a:off x="685800" y="1905000"/>
            <a:ext cx="7602660" cy="3282329"/>
          </a:xfrm>
        </p:spPr>
      </p:pic>
      <p:sp>
        <p:nvSpPr>
          <p:cNvPr id="2" name="Title 1"/>
          <p:cNvSpPr>
            <a:spLocks noGrp="1"/>
          </p:cNvSpPr>
          <p:nvPr>
            <p:ph type="title"/>
          </p:nvPr>
        </p:nvSpPr>
        <p:spPr/>
        <p:txBody>
          <a:bodyPr>
            <a:normAutofit/>
          </a:bodyPr>
          <a:lstStyle/>
          <a:p>
            <a:pPr algn="l"/>
            <a:r>
              <a:rPr lang="en-US" dirty="0" smtClean="0"/>
              <a:t>FIGURE OF A TRF:</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Autofit/>
          </a:bodyPr>
          <a:lstStyle/>
          <a:p>
            <a:pPr>
              <a:buNone/>
            </a:pPr>
            <a:r>
              <a:rPr lang="en-US" sz="2600" dirty="0" smtClean="0">
                <a:latin typeface="Arial Unicode MS" pitchFamily="34" charset="-128"/>
                <a:ea typeface="Arial Unicode MS" pitchFamily="34" charset="-128"/>
                <a:cs typeface="Arial Unicode MS" pitchFamily="34" charset="-128"/>
              </a:rPr>
              <a:t>     Two </a:t>
            </a:r>
            <a:r>
              <a:rPr lang="en-US" sz="2600" dirty="0">
                <a:latin typeface="Arial Unicode MS" pitchFamily="34" charset="-128"/>
                <a:ea typeface="Arial Unicode MS" pitchFamily="34" charset="-128"/>
                <a:cs typeface="Arial Unicode MS" pitchFamily="34" charset="-128"/>
              </a:rPr>
              <a:t>or perhaps three RF amplifiers, all tuning together, weft employed to select and amplify the incoming frequency and simultaneously to reject all others. After the signal was amplified to a suitable level, it was demodulated (detected) and fed to the loudspeaker after being passed through the appropriate audio amplifying stages. Such receivers were simple to design and align at broadcast frequencies (535 to 1640 kHz), but they presented difficulties at higher frequencies. This was mainly because of the instability associated with high gain being achieved at one frequency by a multistage amplifier.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a:buNone/>
            </a:pPr>
            <a:r>
              <a:rPr lang="en-US" dirty="0" smtClean="0">
                <a:latin typeface="Arial Unicode MS" pitchFamily="34" charset="-128"/>
                <a:ea typeface="Arial Unicode MS" pitchFamily="34" charset="-128"/>
                <a:cs typeface="Arial Unicode MS" pitchFamily="34" charset="-128"/>
              </a:rPr>
              <a:t>    If such an amplifier has a gain of 40,000, all that is needed is 1/40,000 of the output of the last stage (positive feedback) to find itself back at the input to the first stage, and oscillations will occur, at the frequency at which the polarity of this spurious feedback is positive. Such conditions are almost unavoidable at high frequencies and is certainly not conducive to good receiver operation</a:t>
            </a:r>
            <a:endParaRPr lang="en-US" dirty="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Autofit/>
          </a:bodyPr>
          <a:lstStyle/>
          <a:p>
            <a:r>
              <a:rPr lang="en-US" sz="2800" dirty="0">
                <a:latin typeface="Arial Unicode MS" pitchFamily="34" charset="-128"/>
                <a:ea typeface="Arial Unicode MS" pitchFamily="34" charset="-128"/>
                <a:cs typeface="Arial Unicode MS" pitchFamily="34" charset="-128"/>
              </a:rPr>
              <a:t>In addition the Tuned Radio Frequency Receiver suffered from a variation in bandwidth over the tuning range. It was unable to achieve sufficient selectivity at high frequencies, partly as a result of the enforced use of single-tuned circuits. It was not possible to use double-tuned RF amplifiers in this receiver, although it was realized that they would naturally yield better selectivity. This was due to the fact that all such amplifiers had to be tunable, and the difficulties of making several double-tuned amplifiers tune in unison were too great.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382000" cy="5364163"/>
          </a:xfrm>
        </p:spPr>
        <p:txBody>
          <a:bodyPr>
            <a:noAutofit/>
          </a:bodyPr>
          <a:lstStyle/>
          <a:p>
            <a:r>
              <a:rPr lang="en-US" sz="2600" dirty="0">
                <a:latin typeface="Arial Unicode MS" pitchFamily="34" charset="-128"/>
                <a:ea typeface="Arial Unicode MS" pitchFamily="34" charset="-128"/>
                <a:cs typeface="Arial Unicode MS" pitchFamily="34" charset="-128"/>
              </a:rPr>
              <a:t>Consider a tuned circuit required to have a bandwidth of 10 kHz at a frequency of 535 kHz. The Q of this circuit must be Q = f/</a:t>
            </a:r>
            <a:r>
              <a:rPr lang="en-US" sz="2600" dirty="0" err="1">
                <a:latin typeface="Arial Unicode MS" pitchFamily="34" charset="-128"/>
                <a:ea typeface="Arial Unicode MS" pitchFamily="34" charset="-128"/>
                <a:cs typeface="Arial Unicode MS" pitchFamily="34" charset="-128"/>
              </a:rPr>
              <a:t>Δf</a:t>
            </a:r>
            <a:r>
              <a:rPr lang="en-US" sz="2600" dirty="0">
                <a:latin typeface="Arial Unicode MS" pitchFamily="34" charset="-128"/>
                <a:ea typeface="Arial Unicode MS" pitchFamily="34" charset="-128"/>
                <a:cs typeface="Arial Unicode MS" pitchFamily="34" charset="-128"/>
              </a:rPr>
              <a:t> = 535/10 = 53.5. At the other end of the broadcast band, i.e., at 1640 kHz, the inductive reactance (and therefore the Q) of the coil should in theory have increased by a factor of 1640/535 to 164. In </a:t>
            </a:r>
            <a:r>
              <a:rPr lang="en-US" sz="2600" dirty="0" smtClean="0">
                <a:latin typeface="Arial Unicode MS" pitchFamily="34" charset="-128"/>
                <a:ea typeface="Arial Unicode MS" pitchFamily="34" charset="-128"/>
                <a:cs typeface="Arial Unicode MS" pitchFamily="34" charset="-128"/>
              </a:rPr>
              <a:t>practice, however</a:t>
            </a:r>
            <a:r>
              <a:rPr lang="en-US" sz="2600" dirty="0">
                <a:latin typeface="Arial Unicode MS" pitchFamily="34" charset="-128"/>
                <a:ea typeface="Arial Unicode MS" pitchFamily="34" charset="-128"/>
                <a:cs typeface="Arial Unicode MS" pitchFamily="34" charset="-128"/>
              </a:rPr>
              <a:t>, various losses dependent </a:t>
            </a:r>
            <a:r>
              <a:rPr lang="en-US" sz="2600" dirty="0" smtClean="0">
                <a:latin typeface="Arial Unicode MS" pitchFamily="34" charset="-128"/>
                <a:ea typeface="Arial Unicode MS" pitchFamily="34" charset="-128"/>
                <a:cs typeface="Arial Unicode MS" pitchFamily="34" charset="-128"/>
              </a:rPr>
              <a:t>on </a:t>
            </a:r>
            <a:r>
              <a:rPr lang="en-US" sz="2600" dirty="0">
                <a:latin typeface="Arial Unicode MS" pitchFamily="34" charset="-128"/>
                <a:ea typeface="Arial Unicode MS" pitchFamily="34" charset="-128"/>
                <a:cs typeface="Arial Unicode MS" pitchFamily="34" charset="-128"/>
              </a:rPr>
              <a:t>frequency will prevent so large an increase. Thus the Q at 1640 kHz is unlikely to be in excess of 120, giving a bandwidth of </a:t>
            </a:r>
            <a:r>
              <a:rPr lang="en-US" sz="2600" dirty="0" err="1">
                <a:latin typeface="Arial Unicode MS" pitchFamily="34" charset="-128"/>
                <a:ea typeface="Arial Unicode MS" pitchFamily="34" charset="-128"/>
                <a:cs typeface="Arial Unicode MS" pitchFamily="34" charset="-128"/>
              </a:rPr>
              <a:t>Δf</a:t>
            </a:r>
            <a:r>
              <a:rPr lang="en-US" sz="2600" dirty="0">
                <a:latin typeface="Arial Unicode MS" pitchFamily="34" charset="-128"/>
                <a:ea typeface="Arial Unicode MS" pitchFamily="34" charset="-128"/>
                <a:cs typeface="Arial Unicode MS" pitchFamily="34" charset="-128"/>
              </a:rPr>
              <a:t> = 1640/120 = 13.7 kHz and ensuring that the receiver will pick up adjacent stations as well as the one to which it is tuned.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920s_TRF_radio_manufactured_by_Signal.jpg"/>
          <p:cNvPicPr>
            <a:picLocks noGrp="1" noChangeAspect="1"/>
          </p:cNvPicPr>
          <p:nvPr>
            <p:ph idx="1"/>
          </p:nvPr>
        </p:nvPicPr>
        <p:blipFill>
          <a:blip r:embed="rId2" cstate="print"/>
          <a:stretch>
            <a:fillRect/>
          </a:stretch>
        </p:blipFill>
        <p:spPr>
          <a:xfrm>
            <a:off x="762000" y="838200"/>
            <a:ext cx="7315200" cy="5041044"/>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92</TotalTime>
  <Words>552</Words>
  <Application>Microsoft Office PowerPoint</Application>
  <PresentationFormat>On-screen Show (4:3)</PresentationFormat>
  <Paragraphs>32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Presented by  Sumaiya  Akter ID NO.11809007 Dept of ICT,CoU</vt:lpstr>
      <vt:lpstr>CONTENTS:</vt:lpstr>
      <vt:lpstr>TUNED RECEIVER FREQUENCY</vt:lpstr>
      <vt:lpstr>FIGURE OF A TRF:</vt:lpstr>
      <vt:lpstr>Slide 5</vt:lpstr>
      <vt:lpstr>Slide 6</vt:lpstr>
      <vt:lpstr>Slide 7</vt:lpstr>
      <vt:lpstr>Slide 8</vt:lpstr>
      <vt:lpstr>Slide 9</vt:lpstr>
      <vt:lpstr>THE USE OF TRF RECEIVER:</vt:lpstr>
      <vt:lpstr>LIMITATION OF TRF RECEIVER:</vt:lpstr>
      <vt:lpstr>ADVANTAGES AND DISADVANTAGES OF TRF:</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HRIDOY</dc:creator>
  <cp:lastModifiedBy>HRIDOY</cp:lastModifiedBy>
  <cp:revision>15</cp:revision>
  <dcterms:created xsi:type="dcterms:W3CDTF">2021-11-22T05:58:14Z</dcterms:created>
  <dcterms:modified xsi:type="dcterms:W3CDTF">2021-11-23T05:01:06Z</dcterms:modified>
</cp:coreProperties>
</file>