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60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84B6-D81B-4FE4-9EEE-C6BA99E5986C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20A1-0FD2-4E1C-AA8D-414A8DF1C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84B6-D81B-4FE4-9EEE-C6BA99E5986C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20A1-0FD2-4E1C-AA8D-414A8DF1C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84B6-D81B-4FE4-9EEE-C6BA99E5986C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20A1-0FD2-4E1C-AA8D-414A8DF1C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84B6-D81B-4FE4-9EEE-C6BA99E5986C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20A1-0FD2-4E1C-AA8D-414A8DF1C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84B6-D81B-4FE4-9EEE-C6BA99E5986C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20A1-0FD2-4E1C-AA8D-414A8DF1C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84B6-D81B-4FE4-9EEE-C6BA99E5986C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20A1-0FD2-4E1C-AA8D-414A8DF1C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84B6-D81B-4FE4-9EEE-C6BA99E5986C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20A1-0FD2-4E1C-AA8D-414A8DF1C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84B6-D81B-4FE4-9EEE-C6BA99E5986C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20A1-0FD2-4E1C-AA8D-414A8DF1C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84B6-D81B-4FE4-9EEE-C6BA99E5986C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20A1-0FD2-4E1C-AA8D-414A8DF1C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84B6-D81B-4FE4-9EEE-C6BA99E5986C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520A1-0FD2-4E1C-AA8D-414A8DF1CA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84B6-D81B-4FE4-9EEE-C6BA99E5986C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8520A1-0FD2-4E1C-AA8D-414A8DF1CA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D384B6-D81B-4FE4-9EEE-C6BA99E5986C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8520A1-0FD2-4E1C-AA8D-414A8DF1CAC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1430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Britannic Bold" pitchFamily="34" charset="0"/>
              </a:rPr>
              <a:t>Topics :  Detection and Automatic Gain Control</a:t>
            </a:r>
            <a:endParaRPr lang="en-US" sz="2800" dirty="0">
              <a:solidFill>
                <a:srgbClr val="002060"/>
              </a:solidFill>
              <a:latin typeface="Britannic Bold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23622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Eras Bold ITC" pitchFamily="34" charset="0"/>
              </a:rPr>
              <a:t>Presentation To :</a:t>
            </a:r>
          </a:p>
          <a:p>
            <a:r>
              <a:rPr lang="en-US" sz="2800" dirty="0" smtClean="0">
                <a:latin typeface="Eras Bold ITC" pitchFamily="34" charset="0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28956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       Md. </a:t>
            </a:r>
            <a:r>
              <a:rPr lang="en-US" dirty="0" err="1" smtClean="0">
                <a:latin typeface="Arial Black" pitchFamily="34" charset="0"/>
              </a:rPr>
              <a:t>Imran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Hossain</a:t>
            </a:r>
            <a:r>
              <a:rPr lang="en-US" dirty="0" smtClean="0">
                <a:latin typeface="Arial Black" pitchFamily="34" charset="0"/>
              </a:rPr>
              <a:t>.</a:t>
            </a:r>
          </a:p>
          <a:p>
            <a:r>
              <a:rPr lang="en-US" dirty="0" smtClean="0">
                <a:latin typeface="Arial Black" pitchFamily="34" charset="0"/>
              </a:rPr>
              <a:t>       Assistant Professor</a:t>
            </a:r>
          </a:p>
          <a:p>
            <a:r>
              <a:rPr lang="en-US" dirty="0" smtClean="0">
                <a:latin typeface="Arial Black" pitchFamily="34" charset="0"/>
              </a:rPr>
              <a:t>       Dept.  of   ICT</a:t>
            </a:r>
          </a:p>
          <a:p>
            <a:r>
              <a:rPr lang="en-US" dirty="0" smtClean="0">
                <a:latin typeface="Arial Black" pitchFamily="34" charset="0"/>
              </a:rPr>
              <a:t>       </a:t>
            </a:r>
            <a:r>
              <a:rPr lang="en-US" dirty="0" err="1" smtClean="0">
                <a:latin typeface="Arial Black" pitchFamily="34" charset="0"/>
              </a:rPr>
              <a:t>Comilla</a:t>
            </a:r>
            <a:r>
              <a:rPr lang="en-US" dirty="0" smtClean="0">
                <a:latin typeface="Arial Black" pitchFamily="34" charset="0"/>
              </a:rPr>
              <a:t> University 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43434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Eras Bold ITC" pitchFamily="34" charset="0"/>
              </a:rPr>
              <a:t>Presentation By :</a:t>
            </a:r>
            <a:endParaRPr lang="en-US" sz="2800" dirty="0">
              <a:latin typeface="Eras Bold IT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50292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    Md. </a:t>
            </a:r>
            <a:r>
              <a:rPr lang="en-US" dirty="0" err="1" smtClean="0">
                <a:latin typeface="Arial Black" pitchFamily="34" charset="0"/>
              </a:rPr>
              <a:t>Ifranul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Hoque</a:t>
            </a:r>
            <a:r>
              <a:rPr lang="en-US" dirty="0" smtClean="0">
                <a:latin typeface="Arial Black" pitchFamily="34" charset="0"/>
              </a:rPr>
              <a:t>.</a:t>
            </a:r>
          </a:p>
          <a:p>
            <a:r>
              <a:rPr lang="en-US" dirty="0" smtClean="0">
                <a:latin typeface="Arial Black" pitchFamily="34" charset="0"/>
              </a:rPr>
              <a:t>     Id :  11809011</a:t>
            </a:r>
          </a:p>
          <a:p>
            <a:r>
              <a:rPr lang="en-US" dirty="0" smtClean="0">
                <a:latin typeface="Arial Black" pitchFamily="34" charset="0"/>
              </a:rPr>
              <a:t>     Dept. of  ICT</a:t>
            </a:r>
          </a:p>
          <a:p>
            <a:r>
              <a:rPr lang="en-US" dirty="0" smtClean="0">
                <a:latin typeface="Arial Black" pitchFamily="34" charset="0"/>
              </a:rPr>
              <a:t>     </a:t>
            </a:r>
            <a:r>
              <a:rPr lang="en-US" dirty="0" err="1" smtClean="0">
                <a:latin typeface="Arial Black" pitchFamily="34" charset="0"/>
              </a:rPr>
              <a:t>Comilla</a:t>
            </a:r>
            <a:r>
              <a:rPr lang="en-US" dirty="0" smtClean="0">
                <a:latin typeface="Arial Black" pitchFamily="34" charset="0"/>
              </a:rPr>
              <a:t>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990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Eras Bold ITC" pitchFamily="34" charset="0"/>
              </a:rPr>
              <a:t>  Simple Diode Detector</a:t>
            </a:r>
            <a:endParaRPr lang="en-US" sz="3200" dirty="0">
              <a:latin typeface="Eras Bold ITC" pitchFamily="34" charset="0"/>
            </a:endParaRPr>
          </a:p>
        </p:txBody>
      </p:sp>
      <p:pic>
        <p:nvPicPr>
          <p:cNvPr id="5" name="Picture 4" descr="images (1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4000"/>
            <a:ext cx="6096000" cy="3200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4114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1. We try to detect the upper envelop from the modulated wave.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5029200"/>
            <a:ext cx="716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2. Output of the diode is upper envelop.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371600"/>
            <a:ext cx="6238875" cy="32004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7620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Eras Bold ITC" pitchFamily="34" charset="0"/>
              </a:rPr>
              <a:t>Practical Diode Detector</a:t>
            </a:r>
            <a:endParaRPr lang="en-US" sz="3200" dirty="0">
              <a:latin typeface="Eras Bold ITC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55626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2</a:t>
            </a:r>
            <a:r>
              <a:rPr lang="en-US" dirty="0" smtClean="0">
                <a:latin typeface="Arial Black" pitchFamily="34" charset="0"/>
              </a:rPr>
              <a:t>. Output is Negative Dc AGC output.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4876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1. Input is negative envelop from the modulated wave.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144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Eras Bold ITC" pitchFamily="34" charset="0"/>
              </a:rPr>
              <a:t>Automatic Gain Control (AGC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Eras Bold ITC" pitchFamily="34" charset="0"/>
              </a:rPr>
              <a:t>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Eras Bold ITC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20574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1. Automatic gain control (AGC)  is a mechanism wherein the overall gain of the radio </a:t>
            </a:r>
            <a:r>
              <a:rPr lang="en-US" dirty="0" err="1" smtClean="0">
                <a:latin typeface="Arial Black" pitchFamily="34" charset="0"/>
              </a:rPr>
              <a:t>reciever</a:t>
            </a:r>
            <a:r>
              <a:rPr lang="en-US" dirty="0" smtClean="0">
                <a:latin typeface="Arial Black" pitchFamily="34" charset="0"/>
              </a:rPr>
              <a:t> is automatically  varied according to the changing strength of the received signal.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33528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2. This is done to maintain the output at a constant level.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3434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3. Weaker  signal receive more gain and stronger signal receive less gain.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4864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4. AGC is applied to the RF , AF and Mixer stages.</a:t>
            </a:r>
            <a:endParaRPr lang="en-US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2895600"/>
            <a:ext cx="548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  <a:latin typeface="Blackadder ITC" pitchFamily="82" charset="0"/>
              </a:rPr>
              <a:t>Thank You ! </a:t>
            </a:r>
            <a:endParaRPr lang="en-US" sz="6600" dirty="0">
              <a:solidFill>
                <a:schemeClr val="accent2">
                  <a:lumMod val="50000"/>
                </a:schemeClr>
              </a:solidFill>
              <a:latin typeface="Blackadder ITC" pitchFamily="8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</TotalTime>
  <Words>184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11</cp:revision>
  <dcterms:created xsi:type="dcterms:W3CDTF">2021-11-23T05:56:39Z</dcterms:created>
  <dcterms:modified xsi:type="dcterms:W3CDTF">2021-11-23T20:30:18Z</dcterms:modified>
</cp:coreProperties>
</file>