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4" r:id="rId5"/>
    <p:sldId id="265" r:id="rId6"/>
    <p:sldId id="263" r:id="rId7"/>
    <p:sldId id="269" r:id="rId8"/>
    <p:sldId id="270" r:id="rId9"/>
    <p:sldId id="268" r:id="rId10"/>
    <p:sldId id="267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72838-5CB6-44B5-9C66-1CE3E4DE32C1}" type="doc">
      <dgm:prSet loTypeId="urn:microsoft.com/office/officeart/2005/8/layout/hierarchy3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9D03577-F34B-44FD-A790-B6B45E641328}">
      <dgm:prSet phldrT="[Text]" custT="1"/>
      <dgm:spPr/>
      <dgm:t>
        <a:bodyPr/>
        <a:lstStyle/>
        <a:p>
          <a:r>
            <a: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Presented to</a:t>
          </a:r>
          <a:endParaRPr lang="en-US" sz="3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BE6B428-5D49-4723-B475-60449F25C79E}" type="parTrans" cxnId="{BE5CBA72-5AB9-48C3-828C-2090209243BF}">
      <dgm:prSet/>
      <dgm:spPr/>
      <dgm:t>
        <a:bodyPr/>
        <a:lstStyle/>
        <a:p>
          <a:endParaRPr lang="en-US"/>
        </a:p>
      </dgm:t>
    </dgm:pt>
    <dgm:pt modelId="{BE48D71F-E00C-4AA3-913F-741AE492E16A}" type="sibTrans" cxnId="{BE5CBA72-5AB9-48C3-828C-2090209243BF}">
      <dgm:prSet/>
      <dgm:spPr/>
      <dgm:t>
        <a:bodyPr/>
        <a:lstStyle/>
        <a:p>
          <a:endParaRPr lang="en-US"/>
        </a:p>
      </dgm:t>
    </dgm:pt>
    <dgm:pt modelId="{1354C0F6-F569-41BA-8A26-4B51064C0E1B}">
      <dgm:prSet phldrT="[Text]"/>
      <dgm:spPr/>
      <dgm:t>
        <a:bodyPr/>
        <a:lstStyle/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Md. Imran hossain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Assistant professor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Department of ICT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Comilla University</a:t>
          </a:r>
          <a:endParaRPr lang="en-US" dirty="0"/>
        </a:p>
      </dgm:t>
    </dgm:pt>
    <dgm:pt modelId="{EB1C8F1A-CF82-4B88-A6BE-80117D19D035}" type="parTrans" cxnId="{9C1C521F-8B77-4BAE-875D-1403B844D464}">
      <dgm:prSet/>
      <dgm:spPr/>
      <dgm:t>
        <a:bodyPr/>
        <a:lstStyle/>
        <a:p>
          <a:endParaRPr lang="en-US"/>
        </a:p>
      </dgm:t>
    </dgm:pt>
    <dgm:pt modelId="{30E46A4A-BA77-4F8F-89B4-5A78C71F6F77}" type="sibTrans" cxnId="{9C1C521F-8B77-4BAE-875D-1403B844D464}">
      <dgm:prSet/>
      <dgm:spPr/>
      <dgm:t>
        <a:bodyPr/>
        <a:lstStyle/>
        <a:p>
          <a:endParaRPr lang="en-US"/>
        </a:p>
      </dgm:t>
    </dgm:pt>
    <dgm:pt modelId="{72D11984-A4D4-4045-AB4C-AB277B14AB19}">
      <dgm:prSet phldrT="[Text]" custT="1"/>
      <dgm:spPr/>
      <dgm:t>
        <a:bodyPr/>
        <a:lstStyle/>
        <a:p>
          <a:r>
            <a:rPr lang="en-US" sz="3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Presented by</a:t>
          </a:r>
          <a:endParaRPr lang="en-US" sz="3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25761BB-C4CB-415F-BA59-1E6B01E51840}" type="parTrans" cxnId="{0AA59856-2811-4FAF-A005-DB2BC9E95898}">
      <dgm:prSet/>
      <dgm:spPr/>
      <dgm:t>
        <a:bodyPr/>
        <a:lstStyle/>
        <a:p>
          <a:endParaRPr lang="en-US"/>
        </a:p>
      </dgm:t>
    </dgm:pt>
    <dgm:pt modelId="{DD2D0FB4-C794-4F77-96F2-24E990E622EA}" type="sibTrans" cxnId="{0AA59856-2811-4FAF-A005-DB2BC9E95898}">
      <dgm:prSet/>
      <dgm:spPr/>
      <dgm:t>
        <a:bodyPr/>
        <a:lstStyle/>
        <a:p>
          <a:endParaRPr lang="en-US"/>
        </a:p>
      </dgm:t>
    </dgm:pt>
    <dgm:pt modelId="{A3A188D0-A28D-4522-9ABD-97741ADDCDE3}">
      <dgm:prSet phldrT="[Text]"/>
      <dgm:spPr/>
      <dgm:t>
        <a:bodyPr/>
        <a:lstStyle/>
        <a:p>
          <a:r>
            <a: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K</a:t>
          </a:r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amrun nahar rimi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ID:11809013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Deparment of ICT </a:t>
          </a:r>
        </a:p>
        <a:p>
          <a:r>
            <a:rPr lang="x-none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Comilla University</a:t>
          </a:r>
          <a:endParaRPr lang="en-US" dirty="0"/>
        </a:p>
      </dgm:t>
    </dgm:pt>
    <dgm:pt modelId="{4BA44459-C94E-43B9-9BE7-30D8B496DB89}" type="parTrans" cxnId="{A417D368-54B3-4C70-9179-D17B4774CC86}">
      <dgm:prSet/>
      <dgm:spPr/>
      <dgm:t>
        <a:bodyPr/>
        <a:lstStyle/>
        <a:p>
          <a:endParaRPr lang="en-US"/>
        </a:p>
      </dgm:t>
    </dgm:pt>
    <dgm:pt modelId="{B40ADB6D-BF7E-4363-8D74-422B3E9E4229}" type="sibTrans" cxnId="{A417D368-54B3-4C70-9179-D17B4774CC86}">
      <dgm:prSet/>
      <dgm:spPr/>
      <dgm:t>
        <a:bodyPr/>
        <a:lstStyle/>
        <a:p>
          <a:endParaRPr lang="en-US"/>
        </a:p>
      </dgm:t>
    </dgm:pt>
    <dgm:pt modelId="{03B990C5-7EF7-4690-8D43-BD254E202C31}" type="pres">
      <dgm:prSet presAssocID="{0B072838-5CB6-44B5-9C66-1CE3E4DE32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6B2CF6-C438-4CB7-87B5-6198AD0BA0B3}" type="pres">
      <dgm:prSet presAssocID="{A9D03577-F34B-44FD-A790-B6B45E641328}" presName="root" presStyleCnt="0"/>
      <dgm:spPr/>
    </dgm:pt>
    <dgm:pt modelId="{852B5FA8-0A92-4FE7-9AFA-8F8BCEC1170A}" type="pres">
      <dgm:prSet presAssocID="{A9D03577-F34B-44FD-A790-B6B45E641328}" presName="rootComposite" presStyleCnt="0"/>
      <dgm:spPr/>
    </dgm:pt>
    <dgm:pt modelId="{16C58607-96F9-414D-B106-4EAF14F7FFF2}" type="pres">
      <dgm:prSet presAssocID="{A9D03577-F34B-44FD-A790-B6B45E641328}" presName="rootText" presStyleLbl="node1" presStyleIdx="0" presStyleCnt="2" custScaleX="96900" custScaleY="44643"/>
      <dgm:spPr/>
      <dgm:t>
        <a:bodyPr/>
        <a:lstStyle/>
        <a:p>
          <a:endParaRPr lang="en-US"/>
        </a:p>
      </dgm:t>
    </dgm:pt>
    <dgm:pt modelId="{76D71374-C865-4C4D-9089-9AF83AB46999}" type="pres">
      <dgm:prSet presAssocID="{A9D03577-F34B-44FD-A790-B6B45E641328}" presName="rootConnector" presStyleLbl="node1" presStyleIdx="0" presStyleCnt="2"/>
      <dgm:spPr/>
      <dgm:t>
        <a:bodyPr/>
        <a:lstStyle/>
        <a:p>
          <a:endParaRPr lang="en-US"/>
        </a:p>
      </dgm:t>
    </dgm:pt>
    <dgm:pt modelId="{58AB3684-B299-4C9A-8178-843B9ECA0F4D}" type="pres">
      <dgm:prSet presAssocID="{A9D03577-F34B-44FD-A790-B6B45E641328}" presName="childShape" presStyleCnt="0"/>
      <dgm:spPr/>
    </dgm:pt>
    <dgm:pt modelId="{1E04C0E1-7322-473F-8614-A4F0C5A7807F}" type="pres">
      <dgm:prSet presAssocID="{EB1C8F1A-CF82-4B88-A6BE-80117D19D035}" presName="Name13" presStyleLbl="parChTrans1D2" presStyleIdx="0" presStyleCnt="2"/>
      <dgm:spPr/>
      <dgm:t>
        <a:bodyPr/>
        <a:lstStyle/>
        <a:p>
          <a:endParaRPr lang="en-US"/>
        </a:p>
      </dgm:t>
    </dgm:pt>
    <dgm:pt modelId="{94BABC60-8FB6-465D-A8BD-BF853C75D825}" type="pres">
      <dgm:prSet presAssocID="{1354C0F6-F569-41BA-8A26-4B51064C0E1B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4DF58-F271-432C-8CA0-C17438D31EA7}" type="pres">
      <dgm:prSet presAssocID="{72D11984-A4D4-4045-AB4C-AB277B14AB19}" presName="root" presStyleCnt="0"/>
      <dgm:spPr/>
    </dgm:pt>
    <dgm:pt modelId="{4608C795-32BF-432F-BABB-E03DBC20830F}" type="pres">
      <dgm:prSet presAssocID="{72D11984-A4D4-4045-AB4C-AB277B14AB19}" presName="rootComposite" presStyleCnt="0"/>
      <dgm:spPr/>
    </dgm:pt>
    <dgm:pt modelId="{41B54C8C-5063-429F-A90D-D89495E2AA8A}" type="pres">
      <dgm:prSet presAssocID="{72D11984-A4D4-4045-AB4C-AB277B14AB19}" presName="rootText" presStyleLbl="node1" presStyleIdx="1" presStyleCnt="2" custScaleX="99052" custScaleY="45605" custLinFactNeighborX="846" custLinFactNeighborY="1463"/>
      <dgm:spPr/>
      <dgm:t>
        <a:bodyPr/>
        <a:lstStyle/>
        <a:p>
          <a:endParaRPr lang="en-US"/>
        </a:p>
      </dgm:t>
    </dgm:pt>
    <dgm:pt modelId="{9683C9A7-ABD1-4ABF-9A20-EC041A864228}" type="pres">
      <dgm:prSet presAssocID="{72D11984-A4D4-4045-AB4C-AB277B14AB19}" presName="rootConnector" presStyleLbl="node1" presStyleIdx="1" presStyleCnt="2"/>
      <dgm:spPr/>
      <dgm:t>
        <a:bodyPr/>
        <a:lstStyle/>
        <a:p>
          <a:endParaRPr lang="en-US"/>
        </a:p>
      </dgm:t>
    </dgm:pt>
    <dgm:pt modelId="{635E6140-4800-4311-AEE4-CE346F8DCC78}" type="pres">
      <dgm:prSet presAssocID="{72D11984-A4D4-4045-AB4C-AB277B14AB19}" presName="childShape" presStyleCnt="0"/>
      <dgm:spPr/>
    </dgm:pt>
    <dgm:pt modelId="{3208D299-BDEC-4C8D-BBE0-90B8586F042A}" type="pres">
      <dgm:prSet presAssocID="{4BA44459-C94E-43B9-9BE7-30D8B496DB8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C5DF774A-8B75-4226-A879-22EF30BE9F0C}" type="pres">
      <dgm:prSet presAssocID="{A3A188D0-A28D-4522-9ABD-97741ADDCDE3}" presName="childText" presStyleLbl="bgAcc1" presStyleIdx="1" presStyleCnt="2" custLinFactNeighborX="34" custLinFactNeighborY="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36763-F67A-46EC-A2D9-C9D2DE06E8A5}" type="presOf" srcId="{A9D03577-F34B-44FD-A790-B6B45E641328}" destId="{76D71374-C865-4C4D-9089-9AF83AB46999}" srcOrd="1" destOrd="0" presId="urn:microsoft.com/office/officeart/2005/8/layout/hierarchy3"/>
    <dgm:cxn modelId="{D2B41CE9-79BE-4922-8B7C-E3A3DDB42D04}" type="presOf" srcId="{72D11984-A4D4-4045-AB4C-AB277B14AB19}" destId="{41B54C8C-5063-429F-A90D-D89495E2AA8A}" srcOrd="0" destOrd="0" presId="urn:microsoft.com/office/officeart/2005/8/layout/hierarchy3"/>
    <dgm:cxn modelId="{3E346FBC-EE4C-42A1-8B67-DDD92A4F1522}" type="presOf" srcId="{A9D03577-F34B-44FD-A790-B6B45E641328}" destId="{16C58607-96F9-414D-B106-4EAF14F7FFF2}" srcOrd="0" destOrd="0" presId="urn:microsoft.com/office/officeart/2005/8/layout/hierarchy3"/>
    <dgm:cxn modelId="{0AA59856-2811-4FAF-A005-DB2BC9E95898}" srcId="{0B072838-5CB6-44B5-9C66-1CE3E4DE32C1}" destId="{72D11984-A4D4-4045-AB4C-AB277B14AB19}" srcOrd="1" destOrd="0" parTransId="{625761BB-C4CB-415F-BA59-1E6B01E51840}" sibTransId="{DD2D0FB4-C794-4F77-96F2-24E990E622EA}"/>
    <dgm:cxn modelId="{54BCDABD-DC20-4BF9-BE76-55E19F61C9E1}" type="presOf" srcId="{A3A188D0-A28D-4522-9ABD-97741ADDCDE3}" destId="{C5DF774A-8B75-4226-A879-22EF30BE9F0C}" srcOrd="0" destOrd="0" presId="urn:microsoft.com/office/officeart/2005/8/layout/hierarchy3"/>
    <dgm:cxn modelId="{A417D368-54B3-4C70-9179-D17B4774CC86}" srcId="{72D11984-A4D4-4045-AB4C-AB277B14AB19}" destId="{A3A188D0-A28D-4522-9ABD-97741ADDCDE3}" srcOrd="0" destOrd="0" parTransId="{4BA44459-C94E-43B9-9BE7-30D8B496DB89}" sibTransId="{B40ADB6D-BF7E-4363-8D74-422B3E9E4229}"/>
    <dgm:cxn modelId="{6282AB62-343E-45EA-B1D7-E8D39CAB4D9F}" type="presOf" srcId="{72D11984-A4D4-4045-AB4C-AB277B14AB19}" destId="{9683C9A7-ABD1-4ABF-9A20-EC041A864228}" srcOrd="1" destOrd="0" presId="urn:microsoft.com/office/officeart/2005/8/layout/hierarchy3"/>
    <dgm:cxn modelId="{21748CD4-C53E-48DF-989B-6630FBF5926D}" type="presOf" srcId="{4BA44459-C94E-43B9-9BE7-30D8B496DB89}" destId="{3208D299-BDEC-4C8D-BBE0-90B8586F042A}" srcOrd="0" destOrd="0" presId="urn:microsoft.com/office/officeart/2005/8/layout/hierarchy3"/>
    <dgm:cxn modelId="{BA682CF0-0EA6-4D14-A79F-766EC047D33D}" type="presOf" srcId="{EB1C8F1A-CF82-4B88-A6BE-80117D19D035}" destId="{1E04C0E1-7322-473F-8614-A4F0C5A7807F}" srcOrd="0" destOrd="0" presId="urn:microsoft.com/office/officeart/2005/8/layout/hierarchy3"/>
    <dgm:cxn modelId="{CB916B18-DFC9-4C78-BA26-01D02783840C}" type="presOf" srcId="{1354C0F6-F569-41BA-8A26-4B51064C0E1B}" destId="{94BABC60-8FB6-465D-A8BD-BF853C75D825}" srcOrd="0" destOrd="0" presId="urn:microsoft.com/office/officeart/2005/8/layout/hierarchy3"/>
    <dgm:cxn modelId="{9C1C521F-8B77-4BAE-875D-1403B844D464}" srcId="{A9D03577-F34B-44FD-A790-B6B45E641328}" destId="{1354C0F6-F569-41BA-8A26-4B51064C0E1B}" srcOrd="0" destOrd="0" parTransId="{EB1C8F1A-CF82-4B88-A6BE-80117D19D035}" sibTransId="{30E46A4A-BA77-4F8F-89B4-5A78C71F6F77}"/>
    <dgm:cxn modelId="{BE5CBA72-5AB9-48C3-828C-2090209243BF}" srcId="{0B072838-5CB6-44B5-9C66-1CE3E4DE32C1}" destId="{A9D03577-F34B-44FD-A790-B6B45E641328}" srcOrd="0" destOrd="0" parTransId="{BBE6B428-5D49-4723-B475-60449F25C79E}" sibTransId="{BE48D71F-E00C-4AA3-913F-741AE492E16A}"/>
    <dgm:cxn modelId="{28295E18-4014-451B-9975-829069D38112}" type="presOf" srcId="{0B072838-5CB6-44B5-9C66-1CE3E4DE32C1}" destId="{03B990C5-7EF7-4690-8D43-BD254E202C31}" srcOrd="0" destOrd="0" presId="urn:microsoft.com/office/officeart/2005/8/layout/hierarchy3"/>
    <dgm:cxn modelId="{33879282-55EF-4668-A75B-2448D672018E}" type="presParOf" srcId="{03B990C5-7EF7-4690-8D43-BD254E202C31}" destId="{C26B2CF6-C438-4CB7-87B5-6198AD0BA0B3}" srcOrd="0" destOrd="0" presId="urn:microsoft.com/office/officeart/2005/8/layout/hierarchy3"/>
    <dgm:cxn modelId="{314E6152-F222-4FCC-A0E4-51A63E907503}" type="presParOf" srcId="{C26B2CF6-C438-4CB7-87B5-6198AD0BA0B3}" destId="{852B5FA8-0A92-4FE7-9AFA-8F8BCEC1170A}" srcOrd="0" destOrd="0" presId="urn:microsoft.com/office/officeart/2005/8/layout/hierarchy3"/>
    <dgm:cxn modelId="{BA0E590C-BD39-4403-B4D7-C4760E55AC84}" type="presParOf" srcId="{852B5FA8-0A92-4FE7-9AFA-8F8BCEC1170A}" destId="{16C58607-96F9-414D-B106-4EAF14F7FFF2}" srcOrd="0" destOrd="0" presId="urn:microsoft.com/office/officeart/2005/8/layout/hierarchy3"/>
    <dgm:cxn modelId="{A3B6B608-C114-465A-9583-F27C0B568FDA}" type="presParOf" srcId="{852B5FA8-0A92-4FE7-9AFA-8F8BCEC1170A}" destId="{76D71374-C865-4C4D-9089-9AF83AB46999}" srcOrd="1" destOrd="0" presId="urn:microsoft.com/office/officeart/2005/8/layout/hierarchy3"/>
    <dgm:cxn modelId="{A7EC5898-5E89-4152-A824-1AB1F3248C41}" type="presParOf" srcId="{C26B2CF6-C438-4CB7-87B5-6198AD0BA0B3}" destId="{58AB3684-B299-4C9A-8178-843B9ECA0F4D}" srcOrd="1" destOrd="0" presId="urn:microsoft.com/office/officeart/2005/8/layout/hierarchy3"/>
    <dgm:cxn modelId="{07061147-E087-4AAE-B86A-C0762DFC9B87}" type="presParOf" srcId="{58AB3684-B299-4C9A-8178-843B9ECA0F4D}" destId="{1E04C0E1-7322-473F-8614-A4F0C5A7807F}" srcOrd="0" destOrd="0" presId="urn:microsoft.com/office/officeart/2005/8/layout/hierarchy3"/>
    <dgm:cxn modelId="{CA4AB8DA-5BDE-42E8-B966-90E1327652B4}" type="presParOf" srcId="{58AB3684-B299-4C9A-8178-843B9ECA0F4D}" destId="{94BABC60-8FB6-465D-A8BD-BF853C75D825}" srcOrd="1" destOrd="0" presId="urn:microsoft.com/office/officeart/2005/8/layout/hierarchy3"/>
    <dgm:cxn modelId="{72E6DC25-F987-4D8A-98E3-4DBB325AB44F}" type="presParOf" srcId="{03B990C5-7EF7-4690-8D43-BD254E202C31}" destId="{5A54DF58-F271-432C-8CA0-C17438D31EA7}" srcOrd="1" destOrd="0" presId="urn:microsoft.com/office/officeart/2005/8/layout/hierarchy3"/>
    <dgm:cxn modelId="{5177F9FB-6708-44D4-8C3C-B2A1437F20E4}" type="presParOf" srcId="{5A54DF58-F271-432C-8CA0-C17438D31EA7}" destId="{4608C795-32BF-432F-BABB-E03DBC20830F}" srcOrd="0" destOrd="0" presId="urn:microsoft.com/office/officeart/2005/8/layout/hierarchy3"/>
    <dgm:cxn modelId="{06F4DBEA-2654-4F36-A970-7DAA68A714E2}" type="presParOf" srcId="{4608C795-32BF-432F-BABB-E03DBC20830F}" destId="{41B54C8C-5063-429F-A90D-D89495E2AA8A}" srcOrd="0" destOrd="0" presId="urn:microsoft.com/office/officeart/2005/8/layout/hierarchy3"/>
    <dgm:cxn modelId="{C851D5A6-8AAD-4286-8106-3B4D6E6795DB}" type="presParOf" srcId="{4608C795-32BF-432F-BABB-E03DBC20830F}" destId="{9683C9A7-ABD1-4ABF-9A20-EC041A864228}" srcOrd="1" destOrd="0" presId="urn:microsoft.com/office/officeart/2005/8/layout/hierarchy3"/>
    <dgm:cxn modelId="{EC65BEBF-1CF7-4631-8540-23E0E21F323C}" type="presParOf" srcId="{5A54DF58-F271-432C-8CA0-C17438D31EA7}" destId="{635E6140-4800-4311-AEE4-CE346F8DCC78}" srcOrd="1" destOrd="0" presId="urn:microsoft.com/office/officeart/2005/8/layout/hierarchy3"/>
    <dgm:cxn modelId="{70246A5E-3AED-4C68-BF12-F5CEC8A4F302}" type="presParOf" srcId="{635E6140-4800-4311-AEE4-CE346F8DCC78}" destId="{3208D299-BDEC-4C8D-BBE0-90B8586F042A}" srcOrd="0" destOrd="0" presId="urn:microsoft.com/office/officeart/2005/8/layout/hierarchy3"/>
    <dgm:cxn modelId="{DBC8BDD7-BC9B-431F-8D60-07A0C75ABB7A}" type="presParOf" srcId="{635E6140-4800-4311-AEE4-CE346F8DCC78}" destId="{C5DF774A-8B75-4226-A879-22EF30BE9F0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58607-96F9-414D-B106-4EAF14F7FFF2}">
      <dsp:nvSpPr>
        <dsp:cNvPr id="0" name=""/>
        <dsp:cNvSpPr/>
      </dsp:nvSpPr>
      <dsp:spPr>
        <a:xfrm>
          <a:off x="3200" y="1146951"/>
          <a:ext cx="3549598" cy="81767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Presented to</a:t>
          </a:r>
          <a:endParaRPr lang="en-US" sz="3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7149" y="1170900"/>
        <a:ext cx="3501700" cy="769773"/>
      </dsp:txXfrm>
    </dsp:sp>
    <dsp:sp modelId="{1E04C0E1-7322-473F-8614-A4F0C5A7807F}">
      <dsp:nvSpPr>
        <dsp:cNvPr id="0" name=""/>
        <dsp:cNvSpPr/>
      </dsp:nvSpPr>
      <dsp:spPr>
        <a:xfrm>
          <a:off x="358160" y="1964622"/>
          <a:ext cx="354959" cy="137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683"/>
              </a:lnTo>
              <a:lnTo>
                <a:pt x="354959" y="1373683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ABC60-8FB6-465D-A8BD-BF853C75D825}">
      <dsp:nvSpPr>
        <dsp:cNvPr id="0" name=""/>
        <dsp:cNvSpPr/>
      </dsp:nvSpPr>
      <dsp:spPr>
        <a:xfrm>
          <a:off x="713120" y="2422517"/>
          <a:ext cx="2930524" cy="18315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Md. Imran hossain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Assistant professor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Department of ICT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Comilla University</a:t>
          </a:r>
          <a:endParaRPr lang="en-US" sz="2100" kern="1200" dirty="0"/>
        </a:p>
      </dsp:txBody>
      <dsp:txXfrm>
        <a:off x="766765" y="2476162"/>
        <a:ext cx="2823234" cy="1724288"/>
      </dsp:txXfrm>
    </dsp:sp>
    <dsp:sp modelId="{41B54C8C-5063-429F-A90D-D89495E2AA8A}">
      <dsp:nvSpPr>
        <dsp:cNvPr id="0" name=""/>
        <dsp:cNvSpPr/>
      </dsp:nvSpPr>
      <dsp:spPr>
        <a:xfrm>
          <a:off x="4499570" y="1173747"/>
          <a:ext cx="3628429" cy="83529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Presented by</a:t>
          </a:r>
          <a:endParaRPr lang="en-US" sz="32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524035" y="1198212"/>
        <a:ext cx="3579499" cy="786361"/>
      </dsp:txXfrm>
    </dsp:sp>
    <dsp:sp modelId="{3208D299-BDEC-4C8D-BBE0-90B8586F042A}">
      <dsp:nvSpPr>
        <dsp:cNvPr id="0" name=""/>
        <dsp:cNvSpPr/>
      </dsp:nvSpPr>
      <dsp:spPr>
        <a:xfrm>
          <a:off x="4862413" y="2009038"/>
          <a:ext cx="332857" cy="1504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385"/>
              </a:lnTo>
              <a:lnTo>
                <a:pt x="332857" y="1504385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774A-8B75-4226-A879-22EF30BE9F0C}">
      <dsp:nvSpPr>
        <dsp:cNvPr id="0" name=""/>
        <dsp:cNvSpPr/>
      </dsp:nvSpPr>
      <dsp:spPr>
        <a:xfrm>
          <a:off x="5195270" y="2597634"/>
          <a:ext cx="2930524" cy="18315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K</a:t>
          </a: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amrun nahar rimi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ID:11809013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Deparment of ICT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100" kern="1200" dirty="0" smtClean="0">
              <a:latin typeface="Segoe UI Semibold" panose="020B0702040204020203" pitchFamily="34" charset="0"/>
              <a:cs typeface="Segoe UI Semibold" panose="020B0702040204020203" pitchFamily="34" charset="0"/>
            </a:rPr>
            <a:t>Comilla University</a:t>
          </a:r>
          <a:endParaRPr lang="en-US" sz="2100" kern="1200" dirty="0"/>
        </a:p>
      </dsp:txBody>
      <dsp:txXfrm>
        <a:off x="5248915" y="2651279"/>
        <a:ext cx="2823234" cy="172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04AA2-8A96-C24D-8046-FB5F744E1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F348CA-C2E0-6B49-BF9E-A18BCA64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7A7DF-8FA9-3C4D-8386-CAECB979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C1D375-2654-2245-9017-EFBA0A09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DA35-A9B1-4444-9708-B20B751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87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BCE78-0D72-A848-9459-BEFD5AC1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69F503-10C2-4A49-93E4-49CEFE5A7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69259-E166-364C-B971-971552D5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AB8CF2-0DA8-6443-AFAC-6A5488C2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6B295B-E89A-204D-971B-F51E5B4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7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51CBDF-F0E7-A540-98EE-46286CCE8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CD49AA-A45B-864A-8C41-12D47CB0B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E8C299-CCD0-8D40-8417-B98EDF23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F5D31-BF2F-7847-B433-F0D15B65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6DC955-C411-D649-8794-C3808C4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4487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D17F0-3339-F343-899A-EE7E5E0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6B220-034C-A048-B454-6B1FD48C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59C416-CEF0-A645-8F23-5446B84F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8596ED-18E2-4C40-9E44-C9EB9EB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DD783-CC24-5C4E-AD9A-9E6DACD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76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9AA49-8364-F44D-9B5C-D2F5F13C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9B080C-BD7D-D54C-A18F-E901F0CC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16565C-BF33-AB41-AF86-9C55463A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F5C961-342E-2848-BFDD-4110EDE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B7048-BFCB-F342-A45D-C6595DF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869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442EA-CA2E-E742-9C31-5DEEF52C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B15A20-9985-9941-919D-0CCCF9701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A2442E-F4D5-5144-886E-06EE5A9E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61AA0A-8DD6-334D-90BA-F2C0714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A5C28B-9B16-6446-BB6E-23507489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B7F08A-0B0C-614A-A118-766B422A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34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AB866-491D-9743-890C-6DC7AFD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818EC-FA82-3841-9240-476315BE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1DA3E2-031A-A645-B3E0-C2C619C3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7C2C7D-9D12-314E-BDF1-93EE71E2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A44A7D-A787-1A4F-8558-7C216F11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F4A756-5D0D-034A-965E-3D1E3A4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6CB8DD-243D-594A-A184-6359E9D5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9515D6-1284-B943-B228-847BF3B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003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8E72B-8958-B64B-9C86-631D1981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49BB1-8131-EB4A-9BB9-F9B6764A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2838BD-3DA9-414F-B595-7F05D53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554CD1-37AE-0F4B-B7E3-FAC6DC6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552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B69BEE-FAD7-CB4D-BDF2-0CD91CF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9599E5-DEB5-FB40-A660-06302AD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9D7DF0-AF7A-4C45-82B1-5863D7D5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00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2C10F-8DA6-EF48-A713-E57B817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611148-0DE4-0447-BC01-715BEDE0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1C868C-E37E-DA44-9352-FAECE3D5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678C12-E87A-6B40-A00B-C74E0F4A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B17251-E71D-984C-AA4A-4C361691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082A47-70FA-FE47-BC90-8D214C54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50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3CA7A-9BCC-804A-8D22-1DACE48B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A3A23C-1A55-3142-B1B5-0FC1823E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910A61-38DC-604D-B0F2-7BD64A42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D86705-B3B0-0E4F-BAFD-81E93ED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E54068-4B79-9741-9554-67B370F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9251CF-C30C-B744-AE49-E84485C2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09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AA879B-ABAA-1E49-B63D-E6F6A92A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37D34-C6A9-F54B-860B-E67458DD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E99D0E-D890-5546-B36D-197FA304D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0174-FA04-F547-95FE-679E106794D5}" type="datetimeFigureOut">
              <a:rPr lang="x-none" smtClean="0"/>
              <a:t>11/23/2021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6E8D2-20AA-AF48-AD0C-C2A39981F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5984F2-AB3A-E14B-ACDD-A94B11E0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DBFE-F1F2-6B42-876B-D924DAD454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12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5" y="-227704"/>
            <a:ext cx="6826132" cy="682613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502326" y="2113472"/>
            <a:ext cx="4287327" cy="2993366"/>
          </a:xfrm>
          <a:custGeom>
            <a:avLst/>
            <a:gdLst>
              <a:gd name="connsiteX0" fmla="*/ 0 w 4252821"/>
              <a:gd name="connsiteY0" fmla="*/ 498904 h 2993366"/>
              <a:gd name="connsiteX1" fmla="*/ 498904 w 4252821"/>
              <a:gd name="connsiteY1" fmla="*/ 0 h 2993366"/>
              <a:gd name="connsiteX2" fmla="*/ 3753917 w 4252821"/>
              <a:gd name="connsiteY2" fmla="*/ 0 h 2993366"/>
              <a:gd name="connsiteX3" fmla="*/ 4252821 w 4252821"/>
              <a:gd name="connsiteY3" fmla="*/ 498904 h 2993366"/>
              <a:gd name="connsiteX4" fmla="*/ 4252821 w 4252821"/>
              <a:gd name="connsiteY4" fmla="*/ 2494462 h 2993366"/>
              <a:gd name="connsiteX5" fmla="*/ 3753917 w 4252821"/>
              <a:gd name="connsiteY5" fmla="*/ 2993366 h 2993366"/>
              <a:gd name="connsiteX6" fmla="*/ 498904 w 4252821"/>
              <a:gd name="connsiteY6" fmla="*/ 2993366 h 2993366"/>
              <a:gd name="connsiteX7" fmla="*/ 0 w 4252821"/>
              <a:gd name="connsiteY7" fmla="*/ 2494462 h 2993366"/>
              <a:gd name="connsiteX8" fmla="*/ 0 w 4252821"/>
              <a:gd name="connsiteY8" fmla="*/ 498904 h 2993366"/>
              <a:gd name="connsiteX0" fmla="*/ 0 w 4270074"/>
              <a:gd name="connsiteY0" fmla="*/ 352254 h 2993366"/>
              <a:gd name="connsiteX1" fmla="*/ 516157 w 4270074"/>
              <a:gd name="connsiteY1" fmla="*/ 0 h 2993366"/>
              <a:gd name="connsiteX2" fmla="*/ 3771170 w 4270074"/>
              <a:gd name="connsiteY2" fmla="*/ 0 h 2993366"/>
              <a:gd name="connsiteX3" fmla="*/ 4270074 w 4270074"/>
              <a:gd name="connsiteY3" fmla="*/ 498904 h 2993366"/>
              <a:gd name="connsiteX4" fmla="*/ 4270074 w 4270074"/>
              <a:gd name="connsiteY4" fmla="*/ 2494462 h 2993366"/>
              <a:gd name="connsiteX5" fmla="*/ 3771170 w 4270074"/>
              <a:gd name="connsiteY5" fmla="*/ 2993366 h 2993366"/>
              <a:gd name="connsiteX6" fmla="*/ 516157 w 4270074"/>
              <a:gd name="connsiteY6" fmla="*/ 2993366 h 2993366"/>
              <a:gd name="connsiteX7" fmla="*/ 17253 w 4270074"/>
              <a:gd name="connsiteY7" fmla="*/ 2494462 h 2993366"/>
              <a:gd name="connsiteX8" fmla="*/ 0 w 4270074"/>
              <a:gd name="connsiteY8" fmla="*/ 352254 h 2993366"/>
              <a:gd name="connsiteX0" fmla="*/ 8626 w 4278700"/>
              <a:gd name="connsiteY0" fmla="*/ 352254 h 2993366"/>
              <a:gd name="connsiteX1" fmla="*/ 524783 w 4278700"/>
              <a:gd name="connsiteY1" fmla="*/ 0 h 2993366"/>
              <a:gd name="connsiteX2" fmla="*/ 3779796 w 4278700"/>
              <a:gd name="connsiteY2" fmla="*/ 0 h 2993366"/>
              <a:gd name="connsiteX3" fmla="*/ 4278700 w 4278700"/>
              <a:gd name="connsiteY3" fmla="*/ 498904 h 2993366"/>
              <a:gd name="connsiteX4" fmla="*/ 4278700 w 4278700"/>
              <a:gd name="connsiteY4" fmla="*/ 2494462 h 2993366"/>
              <a:gd name="connsiteX5" fmla="*/ 3779796 w 4278700"/>
              <a:gd name="connsiteY5" fmla="*/ 2993366 h 2993366"/>
              <a:gd name="connsiteX6" fmla="*/ 524783 w 4278700"/>
              <a:gd name="connsiteY6" fmla="*/ 2993366 h 2993366"/>
              <a:gd name="connsiteX7" fmla="*/ 0 w 4278700"/>
              <a:gd name="connsiteY7" fmla="*/ 2641111 h 2993366"/>
              <a:gd name="connsiteX8" fmla="*/ 8626 w 4278700"/>
              <a:gd name="connsiteY8" fmla="*/ 352254 h 2993366"/>
              <a:gd name="connsiteX0" fmla="*/ 8626 w 4278700"/>
              <a:gd name="connsiteY0" fmla="*/ 352254 h 2993366"/>
              <a:gd name="connsiteX1" fmla="*/ 524783 w 4278700"/>
              <a:gd name="connsiteY1" fmla="*/ 0 h 2993366"/>
              <a:gd name="connsiteX2" fmla="*/ 3779796 w 4278700"/>
              <a:gd name="connsiteY2" fmla="*/ 0 h 2993366"/>
              <a:gd name="connsiteX3" fmla="*/ 4278700 w 4278700"/>
              <a:gd name="connsiteY3" fmla="*/ 498904 h 2993366"/>
              <a:gd name="connsiteX4" fmla="*/ 4278700 w 4278700"/>
              <a:gd name="connsiteY4" fmla="*/ 2494462 h 2993366"/>
              <a:gd name="connsiteX5" fmla="*/ 3917819 w 4278700"/>
              <a:gd name="connsiteY5" fmla="*/ 2958860 h 2993366"/>
              <a:gd name="connsiteX6" fmla="*/ 524783 w 4278700"/>
              <a:gd name="connsiteY6" fmla="*/ 2993366 h 2993366"/>
              <a:gd name="connsiteX7" fmla="*/ 0 w 4278700"/>
              <a:gd name="connsiteY7" fmla="*/ 2641111 h 2993366"/>
              <a:gd name="connsiteX8" fmla="*/ 8626 w 4278700"/>
              <a:gd name="connsiteY8" fmla="*/ 352254 h 2993366"/>
              <a:gd name="connsiteX0" fmla="*/ 8626 w 4278700"/>
              <a:gd name="connsiteY0" fmla="*/ 352254 h 2993366"/>
              <a:gd name="connsiteX1" fmla="*/ 524783 w 4278700"/>
              <a:gd name="connsiteY1" fmla="*/ 0 h 2993366"/>
              <a:gd name="connsiteX2" fmla="*/ 3874686 w 4278700"/>
              <a:gd name="connsiteY2" fmla="*/ 17253 h 2993366"/>
              <a:gd name="connsiteX3" fmla="*/ 4278700 w 4278700"/>
              <a:gd name="connsiteY3" fmla="*/ 498904 h 2993366"/>
              <a:gd name="connsiteX4" fmla="*/ 4278700 w 4278700"/>
              <a:gd name="connsiteY4" fmla="*/ 2494462 h 2993366"/>
              <a:gd name="connsiteX5" fmla="*/ 3917819 w 4278700"/>
              <a:gd name="connsiteY5" fmla="*/ 2958860 h 2993366"/>
              <a:gd name="connsiteX6" fmla="*/ 524783 w 4278700"/>
              <a:gd name="connsiteY6" fmla="*/ 2993366 h 2993366"/>
              <a:gd name="connsiteX7" fmla="*/ 0 w 4278700"/>
              <a:gd name="connsiteY7" fmla="*/ 2641111 h 2993366"/>
              <a:gd name="connsiteX8" fmla="*/ 8626 w 4278700"/>
              <a:gd name="connsiteY8" fmla="*/ 352254 h 2993366"/>
              <a:gd name="connsiteX0" fmla="*/ 8626 w 4287327"/>
              <a:gd name="connsiteY0" fmla="*/ 352254 h 2993366"/>
              <a:gd name="connsiteX1" fmla="*/ 524783 w 4287327"/>
              <a:gd name="connsiteY1" fmla="*/ 0 h 2993366"/>
              <a:gd name="connsiteX2" fmla="*/ 3874686 w 4287327"/>
              <a:gd name="connsiteY2" fmla="*/ 17253 h 2993366"/>
              <a:gd name="connsiteX3" fmla="*/ 4287327 w 4287327"/>
              <a:gd name="connsiteY3" fmla="*/ 412639 h 2993366"/>
              <a:gd name="connsiteX4" fmla="*/ 4278700 w 4287327"/>
              <a:gd name="connsiteY4" fmla="*/ 2494462 h 2993366"/>
              <a:gd name="connsiteX5" fmla="*/ 3917819 w 4287327"/>
              <a:gd name="connsiteY5" fmla="*/ 2958860 h 2993366"/>
              <a:gd name="connsiteX6" fmla="*/ 524783 w 4287327"/>
              <a:gd name="connsiteY6" fmla="*/ 2993366 h 2993366"/>
              <a:gd name="connsiteX7" fmla="*/ 0 w 4287327"/>
              <a:gd name="connsiteY7" fmla="*/ 2641111 h 2993366"/>
              <a:gd name="connsiteX8" fmla="*/ 8626 w 4287327"/>
              <a:gd name="connsiteY8" fmla="*/ 352254 h 299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7327" h="2993366">
                <a:moveTo>
                  <a:pt x="8626" y="352254"/>
                </a:moveTo>
                <a:cubicBezTo>
                  <a:pt x="8626" y="76717"/>
                  <a:pt x="249246" y="0"/>
                  <a:pt x="524783" y="0"/>
                </a:cubicBezTo>
                <a:lnTo>
                  <a:pt x="3874686" y="17253"/>
                </a:lnTo>
                <a:cubicBezTo>
                  <a:pt x="4150223" y="17253"/>
                  <a:pt x="4287327" y="137102"/>
                  <a:pt x="4287327" y="412639"/>
                </a:cubicBezTo>
                <a:cubicBezTo>
                  <a:pt x="4284451" y="1106580"/>
                  <a:pt x="4281576" y="1800521"/>
                  <a:pt x="4278700" y="2494462"/>
                </a:cubicBezTo>
                <a:cubicBezTo>
                  <a:pt x="4278700" y="2769999"/>
                  <a:pt x="4193356" y="2958860"/>
                  <a:pt x="3917819" y="2958860"/>
                </a:cubicBezTo>
                <a:lnTo>
                  <a:pt x="524783" y="2993366"/>
                </a:lnTo>
                <a:cubicBezTo>
                  <a:pt x="249246" y="2993366"/>
                  <a:pt x="0" y="2916648"/>
                  <a:pt x="0" y="2641111"/>
                </a:cubicBezTo>
                <a:cubicBezTo>
                  <a:pt x="0" y="1975925"/>
                  <a:pt x="8626" y="1017440"/>
                  <a:pt x="8626" y="35225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TRANSMITTER OF BASIC MONOCHROME TELEVISION SYSTEM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71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89" y="211016"/>
            <a:ext cx="5338688" cy="53386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3" y="2173857"/>
            <a:ext cx="3157268" cy="17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1911147"/>
              </p:ext>
            </p:extLst>
          </p:nvPr>
        </p:nvGraphicFramePr>
        <p:xfrm>
          <a:off x="1893978" y="635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C83EEE-4804-8143-86D9-F063C4761F34}"/>
              </a:ext>
            </a:extLst>
          </p:cNvPr>
          <p:cNvSpPr txBox="1"/>
          <p:nvPr/>
        </p:nvSpPr>
        <p:spPr>
          <a:xfrm>
            <a:off x="840524" y="4348214"/>
            <a:ext cx="11140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x-non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elevision means Tele + vision which means “seeing at distance”.So television is used to see the picture telecast from long distance.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17" y="1184837"/>
            <a:ext cx="2780257" cy="2032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26" y="588752"/>
            <a:ext cx="2667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of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Monochrome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TV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Elementary area of picture is broken into ”picture element”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00996" y="2754548"/>
            <a:ext cx="5357003" cy="19048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almost infinite elements in any picture, so information of picture is very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complex.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09579" y="3919113"/>
            <a:ext cx="4553311" cy="1904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elements has different level of brightness.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of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Monochrome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TV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3558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is given as a function of two variables, space and time.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Ideally, there is infinite elements of information in optical domain.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Practically, conversion of optical elements into electrical form is done, and its transmission is carried out element by element. </a:t>
            </a:r>
            <a:r>
              <a:rPr lang="en-US" dirty="0" smtClean="0"/>
              <a:t>   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Scanning of elements is done at a very fast rate and this process is repeated a large number of times per second to create an illusion of simultaneous pick up and transmission of picture details.       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0426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Monochrome Television Transmitter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34" y="2184804"/>
            <a:ext cx="7689162" cy="4241875"/>
          </a:xfrm>
        </p:spPr>
      </p:pic>
    </p:spTree>
    <p:extLst>
      <p:ext uri="{BB962C8B-B14F-4D97-AF65-F5344CB8AC3E}">
        <p14:creationId xmlns:p14="http://schemas.microsoft.com/office/powerpoint/2010/main" val="22421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135979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Television Camera: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its function is to convert optical image of television scene into electrical signal by the scanning process.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Video Amplifier: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video amplifier amplifies the video signal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 Modulating Amplifier: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video signals are amplified by the modulating amplifier to get the modulated signal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Audio Amplifier: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Audio amplifier amplifies the electrical form of audio signal from the microphone. </a:t>
            </a:r>
          </a:p>
        </p:txBody>
      </p:sp>
    </p:spTree>
    <p:extLst>
      <p:ext uri="{BB962C8B-B14F-4D97-AF65-F5344CB8AC3E}">
        <p14:creationId xmlns:p14="http://schemas.microsoft.com/office/powerpoint/2010/main" val="243359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155940"/>
            <a:ext cx="10515600" cy="54950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FM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Modulating Amplifier: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Sound signal from audio amplifier is frequency modulated by FM modulating amplifier.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FM Sound Transmitter: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FM modulated amplified signal is transmitted through this FM sound transmitter to transmitting antenna through the combining network.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Crystal oscillator: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Crystal Oscillator generates the allotted picture carrier frequency.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 Amplifier: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RF amplifier amplifies the picture carrier frequency generated by crystal oscillator to required level.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Amplifier: </a:t>
            </a: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amplifier varies according to the modulating signal from AM modulating amplifier.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Parameters of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Monochrome </a:t>
            </a: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TV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21" y="2300078"/>
            <a:ext cx="10643558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has a video information, in between black &amp; white with the shades of gray.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 transmits on channels in the VHF and UHF.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 and sound signals are modulated on RF carrier to reduce antenna size.</a:t>
            </a:r>
          </a:p>
        </p:txBody>
      </p:sp>
    </p:spTree>
    <p:extLst>
      <p:ext uri="{BB962C8B-B14F-4D97-AF65-F5344CB8AC3E}">
        <p14:creationId xmlns:p14="http://schemas.microsoft.com/office/powerpoint/2010/main" val="6731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Basic of Monochrome TV Transmitter</vt:lpstr>
      <vt:lpstr>Basic of Monochrome TV Transmitter</vt:lpstr>
      <vt:lpstr>Basic Monochrome Television Transmitter</vt:lpstr>
      <vt:lpstr>PowerPoint Presentation</vt:lpstr>
      <vt:lpstr>PowerPoint Presentation</vt:lpstr>
      <vt:lpstr>Parameters of Monochrome TV Transmitter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18</cp:revision>
  <dcterms:created xsi:type="dcterms:W3CDTF">2021-11-22T20:51:43Z</dcterms:created>
  <dcterms:modified xsi:type="dcterms:W3CDTF">2021-11-23T04:17:15Z</dcterms:modified>
</cp:coreProperties>
</file>