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4" r:id="rId3"/>
    <p:sldId id="263" r:id="rId4"/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6184" y="1449977"/>
            <a:ext cx="9388428" cy="4362993"/>
          </a:xfrm>
        </p:spPr>
        <p:txBody>
          <a:bodyPr>
            <a:normAutofit/>
          </a:bodyPr>
          <a:lstStyle/>
          <a:p>
            <a:r>
              <a:rPr lang="en-US" sz="5400" i="1" dirty="0" smtClean="0"/>
              <a:t>         </a:t>
            </a:r>
            <a:r>
              <a:rPr lang="en-US" sz="5400" b="1" i="1" dirty="0" smtClean="0"/>
              <a:t>Presentation</a:t>
            </a:r>
            <a:r>
              <a:rPr lang="en-US" sz="5400" i="1" dirty="0" smtClean="0"/>
              <a:t> </a:t>
            </a:r>
            <a:br>
              <a:rPr lang="en-US" sz="5400" i="1" dirty="0" smtClean="0"/>
            </a:br>
            <a:r>
              <a:rPr lang="en-US" sz="4000" i="1" dirty="0" smtClean="0"/>
              <a:t>                        </a:t>
            </a:r>
            <a:r>
              <a:rPr lang="en-US" b="1" i="1" dirty="0" smtClean="0"/>
              <a:t>on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    Beam scanning ,Horizontal scanning  &amp;  Vertical  scanning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3205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731520"/>
            <a:ext cx="9392194" cy="5394960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To:</a:t>
            </a:r>
            <a:br>
              <a:rPr lang="en-US" b="1" dirty="0" smtClean="0"/>
            </a:br>
            <a:r>
              <a:rPr lang="en-US" sz="2800" dirty="0" smtClean="0"/>
              <a:t>Name </a:t>
            </a:r>
            <a:r>
              <a:rPr lang="en-US" sz="2800" dirty="0"/>
              <a:t>: </a:t>
            </a:r>
            <a:r>
              <a:rPr lang="en-US" sz="2800" dirty="0" err="1"/>
              <a:t>Md.Imran</a:t>
            </a:r>
            <a:r>
              <a:rPr lang="en-US" sz="2800" dirty="0"/>
              <a:t> Hossain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Assistant professor</a:t>
            </a:r>
            <a:br>
              <a:rPr lang="en-US" sz="2800" dirty="0" smtClean="0"/>
            </a:br>
            <a:r>
              <a:rPr lang="en-US" sz="2800" dirty="0" smtClean="0"/>
              <a:t>Department of ICT</a:t>
            </a:r>
            <a:br>
              <a:rPr lang="en-US" sz="2800" dirty="0" smtClean="0"/>
            </a:br>
            <a:r>
              <a:rPr lang="en-US" sz="2800" dirty="0" err="1" smtClean="0"/>
              <a:t>Comilla</a:t>
            </a:r>
            <a:r>
              <a:rPr lang="en-US" sz="2800" dirty="0" smtClean="0"/>
              <a:t> university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                             </a:t>
            </a:r>
            <a:r>
              <a:rPr lang="en-US" b="1" dirty="0" smtClean="0"/>
              <a:t>Presented  By: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       Name : </a:t>
            </a:r>
            <a:r>
              <a:rPr lang="en-US" sz="2800" dirty="0" err="1" smtClean="0"/>
              <a:t>Mumthahina</a:t>
            </a:r>
            <a:r>
              <a:rPr lang="en-US" sz="2800" dirty="0" smtClean="0"/>
              <a:t> </a:t>
            </a:r>
            <a:r>
              <a:rPr lang="en-US" sz="2800" dirty="0" err="1" smtClean="0"/>
              <a:t>khondaker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</a:t>
            </a:r>
            <a:r>
              <a:rPr lang="en-US" sz="2800" dirty="0" smtClean="0"/>
              <a:t>ID:11809016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       Department </a:t>
            </a:r>
            <a:r>
              <a:rPr lang="en-US" sz="2800" dirty="0"/>
              <a:t>of ICT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                                   </a:t>
            </a:r>
            <a:r>
              <a:rPr lang="en-US" sz="2800" dirty="0" err="1"/>
              <a:t>Comilla</a:t>
            </a:r>
            <a:r>
              <a:rPr lang="en-US" sz="2800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1283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Outline: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scanning?</a:t>
            </a:r>
          </a:p>
          <a:p>
            <a:r>
              <a:rPr lang="en-US" sz="2800" dirty="0" smtClean="0"/>
              <a:t>Beam scanning</a:t>
            </a:r>
          </a:p>
          <a:p>
            <a:r>
              <a:rPr lang="en-US" sz="2800" dirty="0" smtClean="0"/>
              <a:t>Horizontal scanning</a:t>
            </a:r>
          </a:p>
          <a:p>
            <a:r>
              <a:rPr lang="en-US" sz="2800" dirty="0" smtClean="0"/>
              <a:t>Vertical scanning</a:t>
            </a:r>
          </a:p>
          <a:p>
            <a:r>
              <a:rPr lang="en-US" sz="2800" dirty="0" smtClean="0"/>
              <a:t>Interlaced scanning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9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What is scanning?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606731"/>
            <a:ext cx="8915400" cy="430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It’s  a important process carried out in a television system in order to obtain continuous frame and provides motion of picture 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 picture is scanned both in the horizontal and vertical directions simultaneously.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1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9269"/>
            <a:ext cx="8911687" cy="1005840"/>
          </a:xfrm>
        </p:spPr>
        <p:txBody>
          <a:bodyPr/>
          <a:lstStyle/>
          <a:p>
            <a:r>
              <a:rPr lang="en-US" dirty="0" smtClean="0"/>
              <a:t>Beam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76994"/>
            <a:ext cx="8915400" cy="3834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 image is scanned by an electron beam. The image  to be transmitted is divided into a number of horizontal stripes or lines.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65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785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Horizontal and vertical scanning in Progressive  scan: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7788" y="557466"/>
            <a:ext cx="3778250" cy="6930517"/>
          </a:xfrm>
        </p:spPr>
      </p:pic>
    </p:spTree>
    <p:extLst>
      <p:ext uri="{BB962C8B-B14F-4D97-AF65-F5344CB8AC3E}">
        <p14:creationId xmlns:p14="http://schemas.microsoft.com/office/powerpoint/2010/main" val="38590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Sawtooth</a:t>
            </a:r>
            <a:r>
              <a:rPr lang="en-US" b="1" dirty="0" smtClean="0"/>
              <a:t> scanning waveform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7788" y="-217613"/>
            <a:ext cx="3778250" cy="8480676"/>
          </a:xfrm>
        </p:spPr>
      </p:pic>
    </p:spTree>
    <p:extLst>
      <p:ext uri="{BB962C8B-B14F-4D97-AF65-F5344CB8AC3E}">
        <p14:creationId xmlns:p14="http://schemas.microsoft.com/office/powerpoint/2010/main" val="392784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Interlaced scanning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0759" y="800269"/>
            <a:ext cx="3778250" cy="6653918"/>
          </a:xfrm>
        </p:spPr>
      </p:pic>
    </p:spTree>
    <p:extLst>
      <p:ext uri="{BB962C8B-B14F-4D97-AF65-F5344CB8AC3E}">
        <p14:creationId xmlns:p14="http://schemas.microsoft.com/office/powerpoint/2010/main" val="446784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         Presentation                          on      Beam scanning ,Horizontal scanning  &amp;  Vertical  scanning</vt:lpstr>
      <vt:lpstr>Presented To: Name : Md.Imran Hossain  Assistant professor Department of ICT Comilla university                                       Presented  By:                                      Name : Mumthahina khondaker                              ID:11809016                                      Department of ICT                                      Comilla university</vt:lpstr>
      <vt:lpstr>Outline:</vt:lpstr>
      <vt:lpstr>What is scanning?</vt:lpstr>
      <vt:lpstr>Beam scanning</vt:lpstr>
      <vt:lpstr>Horizontal and vertical scanning in Progressive  scan:</vt:lpstr>
      <vt:lpstr>Sawtooth scanning waveform </vt:lpstr>
      <vt:lpstr>Interlaced scanning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scanning?</dc:title>
  <dc:creator>Lenovo</dc:creator>
  <cp:lastModifiedBy>Lenovo</cp:lastModifiedBy>
  <cp:revision>10</cp:revision>
  <dcterms:created xsi:type="dcterms:W3CDTF">2021-11-22T14:16:12Z</dcterms:created>
  <dcterms:modified xsi:type="dcterms:W3CDTF">2021-11-22T16:07:04Z</dcterms:modified>
</cp:coreProperties>
</file>