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26" y="-102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6358-28C2-44BA-92E3-EA82894661D3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EB6C9-A3D5-4E11-A8AB-6DA9C9C7E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EB6C9-A3D5-4E11-A8AB-6DA9C9C7E8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30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82939" y="274643"/>
            <a:ext cx="374832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677" y="274643"/>
            <a:ext cx="1104352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5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3676" y="1600205"/>
            <a:ext cx="73959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5343" y="1600205"/>
            <a:ext cx="73959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3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5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3" y="1435103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5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A5B7-2DEB-4EDC-A914-18DC02F1A8F4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5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5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B8AB-A8B5-4A54-AB45-8A17F8D5B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838200" y="533400"/>
            <a:ext cx="108966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 smtClean="0">
              <a:latin typeface="Bell MT" pitchFamily="18" charset="0"/>
            </a:endParaRPr>
          </a:p>
          <a:p>
            <a:pPr algn="ctr"/>
            <a:r>
              <a:rPr lang="en-US" sz="6000" b="1" dirty="0" smtClean="0">
                <a:latin typeface="Bell MT" pitchFamily="18" charset="0"/>
              </a:rPr>
              <a:t>Tuned radio frequency receiver</a:t>
            </a:r>
          </a:p>
          <a:p>
            <a:pPr algn="ctr"/>
            <a:endParaRPr lang="en-US" sz="6000" dirty="0"/>
          </a:p>
        </p:txBody>
      </p:sp>
      <p:sp>
        <p:nvSpPr>
          <p:cNvPr id="47" name="Rounded Rectangle 46"/>
          <p:cNvSpPr/>
          <p:nvPr/>
        </p:nvSpPr>
        <p:spPr>
          <a:xfrm>
            <a:off x="7010400" y="3810000"/>
            <a:ext cx="4953000" cy="198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dirty="0" smtClean="0">
              <a:latin typeface="Bell MT" pitchFamily="18" charset="0"/>
            </a:endParaRPr>
          </a:p>
          <a:p>
            <a:r>
              <a:rPr lang="en-US" sz="3600" dirty="0" err="1" smtClean="0">
                <a:latin typeface="Bell MT" pitchFamily="18" charset="0"/>
              </a:rPr>
              <a:t>Anik</a:t>
            </a:r>
            <a:r>
              <a:rPr lang="en-US" sz="3600" dirty="0" smtClean="0">
                <a:latin typeface="Bell MT" pitchFamily="18" charset="0"/>
              </a:rPr>
              <a:t> </a:t>
            </a:r>
            <a:r>
              <a:rPr lang="en-US" sz="3600" dirty="0" err="1" smtClean="0">
                <a:latin typeface="Bell MT" pitchFamily="18" charset="0"/>
              </a:rPr>
              <a:t>Chakraborty</a:t>
            </a:r>
            <a:endParaRPr lang="en-US" sz="3600" dirty="0" smtClean="0">
              <a:latin typeface="Bell MT" pitchFamily="18" charset="0"/>
            </a:endParaRPr>
          </a:p>
          <a:p>
            <a:r>
              <a:rPr lang="en-US" sz="3600" dirty="0" smtClean="0">
                <a:latin typeface="Bell MT" pitchFamily="18" charset="0"/>
              </a:rPr>
              <a:t>Dept. of ICT</a:t>
            </a:r>
          </a:p>
          <a:p>
            <a:r>
              <a:rPr lang="en-US" sz="3600" dirty="0" smtClean="0">
                <a:latin typeface="Bell MT" pitchFamily="18" charset="0"/>
              </a:rPr>
              <a:t>ID: 11809018</a:t>
            </a:r>
          </a:p>
          <a:p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 rot="5400000">
            <a:off x="2324100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590800" y="1371600"/>
            <a:ext cx="2286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2362200" y="1371600"/>
            <a:ext cx="22860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2476500" y="1409700"/>
            <a:ext cx="229394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05000" y="2057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RF amplifier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10000" y="2057400"/>
            <a:ext cx="14478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RF amplifier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8" idx="3"/>
            <a:endCxn id="59" idx="1"/>
          </p:cNvCxnSpPr>
          <p:nvPr/>
        </p:nvCxnSpPr>
        <p:spPr>
          <a:xfrm>
            <a:off x="33528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15000" y="2057400"/>
            <a:ext cx="14478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Demodulator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2578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620000" y="2057400"/>
            <a:ext cx="1447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amplifier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28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620000" y="685800"/>
            <a:ext cx="14478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amplifier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6" idx="0"/>
            <a:endCxn id="68" idx="2"/>
          </p:cNvCxnSpPr>
          <p:nvPr/>
        </p:nvCxnSpPr>
        <p:spPr>
          <a:xfrm rot="5400000" flipH="1" flipV="1">
            <a:off x="81153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067800" y="1143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25000" y="914400"/>
            <a:ext cx="152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 rot="16200000">
            <a:off x="9601203" y="838199"/>
            <a:ext cx="762000" cy="60960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/>
          <p:nvPr/>
        </p:nvCxnSpPr>
        <p:spPr>
          <a:xfrm flipV="1">
            <a:off x="10439400" y="685800"/>
            <a:ext cx="685800" cy="228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/>
          <p:nvPr/>
        </p:nvCxnSpPr>
        <p:spPr>
          <a:xfrm flipV="1">
            <a:off x="10439400" y="914400"/>
            <a:ext cx="685800" cy="228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flipV="1">
            <a:off x="10515600" y="1066800"/>
            <a:ext cx="685800" cy="228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9600" y="3657600"/>
            <a:ext cx="112924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tuned radio frequency receiver (or TRF receiver) is a type of radio receiver </a:t>
            </a:r>
            <a:endParaRPr lang="en-US" sz="2800" dirty="0" smtClean="0"/>
          </a:p>
          <a:p>
            <a:r>
              <a:rPr lang="en-US" sz="2800" dirty="0" smtClean="0"/>
              <a:t>that </a:t>
            </a:r>
            <a:r>
              <a:rPr lang="en-US" sz="2800" dirty="0"/>
              <a:t>is composed of one or more tuned radio frequency (RF) amplifier </a:t>
            </a:r>
            <a:endParaRPr lang="en-US" sz="2800" dirty="0" smtClean="0"/>
          </a:p>
          <a:p>
            <a:r>
              <a:rPr lang="en-US" sz="2800" dirty="0" smtClean="0"/>
              <a:t>stages </a:t>
            </a:r>
            <a:r>
              <a:rPr lang="en-US" sz="2800" dirty="0"/>
              <a:t>followed by a detector (demodulator) circuit to extract the audio </a:t>
            </a:r>
            <a:endParaRPr lang="en-US" sz="2800" dirty="0" smtClean="0"/>
          </a:p>
          <a:p>
            <a:r>
              <a:rPr lang="en-US" sz="2800" dirty="0" smtClean="0"/>
              <a:t>signal </a:t>
            </a:r>
            <a:r>
              <a:rPr lang="en-US" sz="2800" dirty="0"/>
              <a:t>and usually an audio frequency amplifier.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3" grpId="0" animBg="1"/>
      <p:bldP spid="66" grpId="0" animBg="1"/>
      <p:bldP spid="68" grpId="0" animBg="1"/>
      <p:bldP spid="74" grpId="0" animBg="1"/>
      <p:bldP spid="75" grpId="0" animBg="1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62400" y="2133600"/>
            <a:ext cx="35814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RF amplifier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8001000" y="685800"/>
            <a:ext cx="1143000" cy="1143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Tuning Circuit</a:t>
            </a:r>
            <a:endParaRPr lang="en-US" dirty="0"/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>
          <a:xfrm flipV="1">
            <a:off x="7467600" y="1661412"/>
            <a:ext cx="700789" cy="54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829800" y="457200"/>
            <a:ext cx="1905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0" y="1295400"/>
            <a:ext cx="1905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Capacitors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6"/>
            <a:endCxn id="6" idx="1"/>
          </p:cNvCxnSpPr>
          <p:nvPr/>
        </p:nvCxnSpPr>
        <p:spPr>
          <a:xfrm flipV="1">
            <a:off x="9144000" y="7239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  <a:endCxn id="7" idx="1"/>
          </p:cNvCxnSpPr>
          <p:nvPr/>
        </p:nvCxnSpPr>
        <p:spPr>
          <a:xfrm>
            <a:off x="9144000" y="12573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7162800" y="4419600"/>
            <a:ext cx="3505200" cy="1143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Desired Frequency</a:t>
            </a:r>
            <a:endParaRPr lang="en-US" sz="2800" dirty="0"/>
          </a:p>
        </p:txBody>
      </p:sp>
      <p:sp>
        <p:nvSpPr>
          <p:cNvPr id="28" name="Bent-Up Arrow 27"/>
          <p:cNvSpPr/>
          <p:nvPr/>
        </p:nvSpPr>
        <p:spPr>
          <a:xfrm rot="5400000">
            <a:off x="5562600" y="3962400"/>
            <a:ext cx="1295400" cy="144780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685800" y="762000"/>
            <a:ext cx="3048000" cy="9906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Amplify the frequency</a:t>
            </a:r>
            <a:endParaRPr lang="en-US" sz="2800" dirty="0"/>
          </a:p>
        </p:txBody>
      </p:sp>
      <p:sp>
        <p:nvSpPr>
          <p:cNvPr id="30" name="Bent-Up Arrow 29"/>
          <p:cNvSpPr/>
          <p:nvPr/>
        </p:nvSpPr>
        <p:spPr>
          <a:xfrm flipH="1">
            <a:off x="1905000" y="2133600"/>
            <a:ext cx="1752600" cy="1048792"/>
          </a:xfrm>
          <a:prstGeom prst="bentUpArrow">
            <a:avLst>
              <a:gd name="adj1" fmla="val 35922"/>
              <a:gd name="adj2" fmla="val 25000"/>
              <a:gd name="adj3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81000" y="990600"/>
            <a:ext cx="3810000" cy="1676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Demodulator</a:t>
            </a:r>
            <a:endParaRPr lang="en-US" sz="4800" dirty="0"/>
          </a:p>
        </p:txBody>
      </p:sp>
      <p:sp>
        <p:nvSpPr>
          <p:cNvPr id="5" name="Right Arrow 4"/>
          <p:cNvSpPr/>
          <p:nvPr/>
        </p:nvSpPr>
        <p:spPr>
          <a:xfrm>
            <a:off x="4419600" y="1600200"/>
            <a:ext cx="1219200" cy="5334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1981200" y="2819400"/>
            <a:ext cx="1219200" cy="1371600"/>
          </a:xfrm>
          <a:prstGeom prst="bent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6019800" y="1447800"/>
            <a:ext cx="3886200" cy="8382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Demodulate the signal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3810000" y="3200400"/>
            <a:ext cx="3429000" cy="12954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Recover baseband signal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295400" y="685800"/>
            <a:ext cx="3657600" cy="10668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Audio amplifier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248400" y="914400"/>
            <a:ext cx="351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Amplify the audio</a:t>
            </a:r>
            <a:endParaRPr lang="en-US" sz="3600" dirty="0"/>
          </a:p>
        </p:txBody>
      </p:sp>
      <p:sp>
        <p:nvSpPr>
          <p:cNvPr id="4" name="Right Arrow 3"/>
          <p:cNvSpPr/>
          <p:nvPr/>
        </p:nvSpPr>
        <p:spPr>
          <a:xfrm>
            <a:off x="5181600" y="1143000"/>
            <a:ext cx="838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219200" y="2209800"/>
            <a:ext cx="3657600" cy="10668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Power amplifier</a:t>
            </a:r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5181600" y="2667000"/>
            <a:ext cx="838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438400"/>
            <a:ext cx="461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Increase the magnitude</a:t>
            </a:r>
            <a:endParaRPr lang="en-US" sz="36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219200" y="4038600"/>
            <a:ext cx="3657600" cy="10668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Loud Speaker</a:t>
            </a:r>
            <a:endParaRPr lang="en-US" sz="3600" dirty="0"/>
          </a:p>
        </p:txBody>
      </p:sp>
      <p:sp>
        <p:nvSpPr>
          <p:cNvPr id="10" name="Right Arrow 9"/>
          <p:cNvSpPr/>
          <p:nvPr/>
        </p:nvSpPr>
        <p:spPr>
          <a:xfrm>
            <a:off x="5181600" y="4495800"/>
            <a:ext cx="838200" cy="2286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24600" y="4191000"/>
            <a:ext cx="379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 as a Transducer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2984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 smtClean="0"/>
              <a:t>Advantages: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93178" y="1371600"/>
            <a:ext cx="72676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1.Simplest type of </a:t>
            </a:r>
            <a:r>
              <a:rPr lang="en-US" sz="2800" dirty="0" smtClean="0"/>
              <a:t>receiver.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2.Very much suitable to receive single frequency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3. </a:t>
            </a:r>
            <a:r>
              <a:rPr lang="en-US" sz="2800" dirty="0" smtClean="0"/>
              <a:t>Less expensive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7200" y="609600"/>
            <a:ext cx="45720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"/>
            <a:ext cx="10690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Why this receiver is not using much this days?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1752600"/>
            <a:ext cx="10097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Poor </a:t>
            </a:r>
            <a:r>
              <a:rPr lang="en-US" sz="2800" dirty="0"/>
              <a:t>selectivity and hence insufficient adjacent channel rejection.</a:t>
            </a:r>
          </a:p>
          <a:p>
            <a:r>
              <a:rPr lang="en-US" sz="2800" dirty="0"/>
              <a:t>2. Poor </a:t>
            </a:r>
            <a:r>
              <a:rPr lang="en-US" sz="2800" dirty="0" smtClean="0"/>
              <a:t>sensitivity</a:t>
            </a:r>
          </a:p>
          <a:p>
            <a:r>
              <a:rPr lang="en-US" sz="2800" dirty="0" smtClean="0"/>
              <a:t>3. </a:t>
            </a:r>
            <a:r>
              <a:rPr lang="en-US" sz="2800" dirty="0" smtClean="0"/>
              <a:t>Selectivity requires narrow bandwidth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905000"/>
            <a:ext cx="5794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Thank You</a:t>
            </a:r>
            <a:endParaRPr lang="en-US" sz="96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151</Words>
  <Application>Microsoft Office PowerPoint</Application>
  <PresentationFormat>Custom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Anik Chakraborty</dc:creator>
  <cp:lastModifiedBy>Anik Chakraborty</cp:lastModifiedBy>
  <cp:revision>55</cp:revision>
  <dcterms:created xsi:type="dcterms:W3CDTF">2021-11-22T12:45:44Z</dcterms:created>
  <dcterms:modified xsi:type="dcterms:W3CDTF">2021-11-23T07:43:34Z</dcterms:modified>
</cp:coreProperties>
</file>