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69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F63070-5FCD-4AC8-9681-80569581DE8B}">
          <p14:sldIdLst>
            <p14:sldId id="269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29AD85E6-93A7-4035-8BAF-9371BDA934D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60"/>
  </p:normalViewPr>
  <p:slideViewPr>
    <p:cSldViewPr>
      <p:cViewPr varScale="1">
        <p:scale>
          <a:sx n="69" d="100"/>
          <a:sy n="69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23CDA-AAFA-4940-8996-D09504093AB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CB385-DF97-426B-857E-18ACFA66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CB385-DF97-426B-857E-18ACFA66D2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AB761C-1101-4ACA-B6D4-FFF2673C59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7F702F-6277-4270-96C1-6E4AB92E76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752600"/>
            <a:ext cx="4041775" cy="39417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sz="3200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704109" y="609600"/>
            <a:ext cx="4800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Presentation 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1981200"/>
            <a:ext cx="4114800" cy="243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</a:rPr>
              <a:t>Presentation </a:t>
            </a:r>
            <a:r>
              <a:rPr lang="en-US" sz="2400" b="1" u="sng" dirty="0" smtClean="0">
                <a:solidFill>
                  <a:schemeClr val="tx1"/>
                </a:solidFill>
              </a:rPr>
              <a:t>To:</a:t>
            </a:r>
            <a:endParaRPr lang="en-US" sz="2400" b="1" u="sng" dirty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Name:Md.Imran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Hossian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Department of ICT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Comilla</a:t>
            </a:r>
            <a:r>
              <a:rPr lang="en-US" sz="2400" b="1" dirty="0">
                <a:solidFill>
                  <a:schemeClr val="tx1"/>
                </a:solidFill>
              </a:rPr>
              <a:t> university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3429000"/>
            <a:ext cx="3733800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>
                <a:solidFill>
                  <a:schemeClr val="tx1"/>
                </a:solidFill>
              </a:rPr>
              <a:t>Presentation By: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Tohidul</a:t>
            </a:r>
            <a:r>
              <a:rPr lang="en-US" sz="2800" b="1" dirty="0">
                <a:solidFill>
                  <a:schemeClr val="tx1"/>
                </a:solidFill>
              </a:rPr>
              <a:t> Islam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ID:11809020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Department of ICT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Comilla</a:t>
            </a:r>
            <a:r>
              <a:rPr lang="en-US" sz="2800" b="1" dirty="0">
                <a:solidFill>
                  <a:schemeClr val="tx1"/>
                </a:solidFill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5853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power amplifier stage which is used to amplify the detected audio signal. This signal is passed on to the loudspeaker to get the original sound signal.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Audio Amplifier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1801091"/>
            <a:ext cx="4724400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6903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dirty="0" smtClean="0"/>
              <a:t>Thanks to all.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713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600" dirty="0" smtClean="0"/>
              <a:t>AM receiver is an electronic system that receives the amplitude modulated signal and recovers the message signal.</a:t>
            </a:r>
          </a:p>
          <a:p>
            <a:pPr algn="just"/>
            <a:r>
              <a:rPr lang="en-US" sz="3600" dirty="0" smtClean="0"/>
              <a:t>The AM super heterodyne receiver takes the amplitude modulated wave as an input and produces the original audio signal as an output.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AM RECEIVER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Carrier frequency tuning 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To select desired signal.</a:t>
            </a:r>
          </a:p>
          <a:p>
            <a:endParaRPr lang="en-US" dirty="0" smtClean="0"/>
          </a:p>
          <a:p>
            <a:r>
              <a:rPr lang="en-US" dirty="0" smtClean="0"/>
              <a:t>Filtering : To separate the desired signal from other modulated signal.</a:t>
            </a:r>
          </a:p>
          <a:p>
            <a:endParaRPr lang="en-US" dirty="0" smtClean="0"/>
          </a:p>
          <a:p>
            <a:r>
              <a:rPr lang="en-US" dirty="0" smtClean="0"/>
              <a:t>Amplification :To select the loss of signal during transmission.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FUNCTION OF THE AM RECEIVER</a:t>
            </a:r>
            <a:endParaRPr lang="en-US" sz="4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5376672"/>
          </a:xfrm>
        </p:spPr>
        <p:txBody>
          <a:bodyPr/>
          <a:lstStyle/>
          <a:p>
            <a:r>
              <a:rPr lang="en-US" dirty="0" smtClean="0"/>
              <a:t>Selectivity :To measure the ability of the receiver and select a signal of a desired frequency &amp; reject all other.</a:t>
            </a:r>
          </a:p>
          <a:p>
            <a:r>
              <a:rPr lang="en-US" dirty="0" smtClean="0"/>
              <a:t>Sensitivity :The ability of the receiver to detect the weakest possible signal.</a:t>
            </a:r>
          </a:p>
          <a:p>
            <a:r>
              <a:rPr lang="en-US" dirty="0" smtClean="0"/>
              <a:t>Fidelity :The ability of the receiver to reproduce all the range of modulating frequencies at the output sides.</a:t>
            </a:r>
          </a:p>
          <a:p>
            <a:r>
              <a:rPr lang="en-US" dirty="0" smtClean="0"/>
              <a:t>Tuned radio frequency: TRF receiver is a simple logical receiver.it consists of two or three stage off RF amplifiers.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PERFORMANCE CHARACTERISTICS OF AM RECEIVER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534319"/>
            <a:ext cx="5715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THE BLOCK DIAGRAM OF AM RECEIVER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amplitude modulated wave received by the antenna is first passed to the tuner circuit through a transformer.it selects the frequency desired by the AM receiver.it also tunes the local oscillator and the RF filter at the same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</a:rPr>
              <a:t>RF Tuner Section</a:t>
            </a:r>
            <a:endParaRPr lang="en-US" sz="6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signal from the tuner output is sent to the RF-IF converter which, acts as a mixer.it has a local oscillator, which produces a constant </a:t>
            </a:r>
            <a:r>
              <a:rPr lang="en-US" dirty="0" err="1" smtClean="0"/>
              <a:t>frequency.the</a:t>
            </a:r>
            <a:r>
              <a:rPr lang="en-US" dirty="0" smtClean="0"/>
              <a:t> mixing  process is done here having the received signal as one input and the local oscillator frequency as other input.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 RF Mixer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eliminates all other unwanted frequency components present in </a:t>
            </a:r>
            <a:r>
              <a:rPr lang="en-US" dirty="0" err="1" smtClean="0"/>
              <a:t>it.the</a:t>
            </a:r>
            <a:r>
              <a:rPr lang="en-US" dirty="0" smtClean="0"/>
              <a:t> advantage of IF filter which allows only IF frequency.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I</a:t>
            </a:r>
            <a:r>
              <a:rPr lang="en-US" b="1" dirty="0" smtClean="0">
                <a:solidFill>
                  <a:schemeClr val="accent3"/>
                </a:solidFill>
              </a:rPr>
              <a:t>F Filter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demodulator uses the envelop detection process to receive the modulating signal.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AM Demodulator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</TotalTime>
  <Words>363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PowerPoint Presentation</vt:lpstr>
      <vt:lpstr>AM RECEIVER</vt:lpstr>
      <vt:lpstr>FUNCTION OF THE AM RECEIVER</vt:lpstr>
      <vt:lpstr>PERFORMANCE CHARACTERISTICS OF AM RECEIVER</vt:lpstr>
      <vt:lpstr>THE BLOCK DIAGRAM OF AM RECEIVER</vt:lpstr>
      <vt:lpstr>RF Tuner Section</vt:lpstr>
      <vt:lpstr> RF Mixer</vt:lpstr>
      <vt:lpstr>IF Filter</vt:lpstr>
      <vt:lpstr>AM Demodulator</vt:lpstr>
      <vt:lpstr>Audio Amplifier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2021-11-21T12:16:50Z</dcterms:created>
  <dcterms:modified xsi:type="dcterms:W3CDTF">2021-11-22T17:33:36Z</dcterms:modified>
</cp:coreProperties>
</file>