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B4D9D6-7079-47C3-B23A-40845904A42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23CF0E-4589-42EB-970D-B21B2467AF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4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3B93-BAA6-48C3-9508-E3AEAA58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1400175"/>
            <a:ext cx="7905750" cy="141922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Transmitter of Basic Monochrome Television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3A013-F7A2-42D4-9D54-410ACB17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05325"/>
            <a:ext cx="10934531" cy="952499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Sadia Afrin Zerin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ID: 11809024 </a:t>
            </a:r>
          </a:p>
        </p:txBody>
      </p:sp>
    </p:spTree>
    <p:extLst>
      <p:ext uri="{BB962C8B-B14F-4D97-AF65-F5344CB8AC3E}">
        <p14:creationId xmlns:p14="http://schemas.microsoft.com/office/powerpoint/2010/main" val="36160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F0A-3086-4953-B172-264A38D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Concepts of Basic Two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2FA8-F71F-492E-9F0D-EFF11C01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Television Transmitter-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Electronic device radiating radio waves that carry a video signal along with synchronized audio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TV transmitters are licensed by the government.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TV Transmitter + Broadcast Studio = Television Station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76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6B6-6CD6-4F5E-B441-6DE31D08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Basic two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072B-C707-4ADE-98CA-D0A7117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Monochrome Television-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Television in which the final reproduced product is monochrome is known as monochrome television(Analog).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Also known as black and white television.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brightness, colors and sound are represented by the amplitude, phase and frequency.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71C9-94DC-4C63-8637-A9278825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the Transmitter of Monochrome Television System: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95C9A-A62E-4AD9-A8DE-BED93D87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2339871"/>
            <a:ext cx="6577013" cy="3628336"/>
          </a:xfrm>
        </p:spPr>
      </p:pic>
    </p:spTree>
    <p:extLst>
      <p:ext uri="{BB962C8B-B14F-4D97-AF65-F5344CB8AC3E}">
        <p14:creationId xmlns:p14="http://schemas.microsoft.com/office/powerpoint/2010/main" val="17922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C02A-2633-4A37-9460-E374C47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Monochrome  TV Transmitter: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DFB9-2352-4D69-9A15-88AC5325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has a video information, in between black and white with the shade of grey.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transmits on channel on VHF </a:t>
            </a:r>
            <a:r>
              <a:rPr lang="en-US" sz="2400"/>
              <a:t>and UHF </a:t>
            </a:r>
            <a:r>
              <a:rPr lang="en-US" sz="2400" dirty="0"/>
              <a:t>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Picture and sound signals are modulated on RF carrier to reduce antenna size.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E6E5-2BD1-49C4-A09F-8D2023C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D6B-BD8D-4910-8EF7-BBF3C2D7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82700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</TotalTime>
  <Words>163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Transmitter of Basic Monochrome Television System</vt:lpstr>
      <vt:lpstr>Concepts of Basic Two terms:</vt:lpstr>
      <vt:lpstr>Concepts of Basic two terms:</vt:lpstr>
      <vt:lpstr>Block Diagram of the Transmitter of Monochrome Television System:</vt:lpstr>
      <vt:lpstr>Parameters of Monochrome  TV Transmitter: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Transmitter of Basic Monochrome Television System</dc:title>
  <dc:creator>HP</dc:creator>
  <cp:lastModifiedBy>HP</cp:lastModifiedBy>
  <cp:revision>4</cp:revision>
  <dcterms:created xsi:type="dcterms:W3CDTF">2021-11-22T14:38:38Z</dcterms:created>
  <dcterms:modified xsi:type="dcterms:W3CDTF">2021-11-23T03:26:56Z</dcterms:modified>
</cp:coreProperties>
</file>