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
  </p:notesMasterIdLst>
  <p:sldIdLst>
    <p:sldId id="256" r:id="rId2"/>
    <p:sldId id="260" r:id="rId3"/>
    <p:sldId id="258" r:id="rId4"/>
    <p:sldId id="261" r:id="rId5"/>
    <p:sldId id="259"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C8CE3-FDD1-417C-8CE8-9E6A83412B74}" type="datetimeFigureOut">
              <a:rPr lang="en-US" smtClean="0"/>
              <a:pPr/>
              <a:t>11/23/2021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28119-2E63-4C39-AD97-8412063B537C}" type="slidenum">
              <a:rPr lang="en-US" smtClean="0"/>
              <a:pPr/>
              <a:t>‹#›</a:t>
            </a:fld>
            <a:endParaRPr lang="en-US"/>
          </a:p>
        </p:txBody>
      </p:sp>
    </p:spTree>
    <p:extLst>
      <p:ext uri="{BB962C8B-B14F-4D97-AF65-F5344CB8AC3E}">
        <p14:creationId xmlns:p14="http://schemas.microsoft.com/office/powerpoint/2010/main" xmlns="" val="257938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4C9F4D9-82B3-44DD-8EFA-5CA450DC3B40}" type="datetime1">
              <a:rPr lang="en-US" smtClean="0"/>
              <a:pPr/>
              <a:t>11/23/2021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A1EDC03-9A04-4270-AD0B-DA1F38505B8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8AC459-9C9F-4AEE-9137-6A6A83842BD7}" type="datetime1">
              <a:rPr lang="en-US" smtClean="0"/>
              <a:pPr/>
              <a:t>11/23/2021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EDC03-9A04-4270-AD0B-DA1F38505B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7226E1-31A0-4019-9127-0AC35413A7B7}" type="datetime1">
              <a:rPr lang="en-US" smtClean="0"/>
              <a:pPr/>
              <a:t>11/23/2021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EDC03-9A04-4270-AD0B-DA1F38505B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586AE5-A7DF-4E90-932D-FF013889ACC4}" type="datetime1">
              <a:rPr lang="en-US" smtClean="0"/>
              <a:pPr/>
              <a:t>11/23/2021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EDC03-9A04-4270-AD0B-DA1F38505B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754D499-B46B-4B1D-9630-5476176FC5FB}" type="datetime1">
              <a:rPr lang="en-US" smtClean="0"/>
              <a:pPr/>
              <a:t>11/23/2021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1EDC03-9A04-4270-AD0B-DA1F38505B8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B2F886-BB45-4C7A-9E72-D9DD9F8B6F04}" type="datetime1">
              <a:rPr lang="en-US" smtClean="0"/>
              <a:pPr/>
              <a:t>11/23/2021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1EDC03-9A04-4270-AD0B-DA1F38505B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F665365-69BD-412E-BC17-ED3FD6ECDC73}" type="datetime1">
              <a:rPr lang="en-US" smtClean="0"/>
              <a:pPr/>
              <a:t>11/23/2021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A1EDC03-9A04-4270-AD0B-DA1F38505B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7398DA3-F345-474F-A3D1-AF74039F229E}" type="datetime1">
              <a:rPr lang="en-US" smtClean="0"/>
              <a:pPr/>
              <a:t>11/23/2021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A1EDC03-9A04-4270-AD0B-DA1F38505B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BA14838-1228-4589-97C9-B624EEAFA0CE}" type="datetime1">
              <a:rPr lang="en-US" smtClean="0"/>
              <a:pPr/>
              <a:t>11/23/2021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A1EDC03-9A04-4270-AD0B-DA1F38505B8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26DD00-3942-4779-8CD3-E5D1703AE3BF}" type="datetime1">
              <a:rPr lang="en-US" smtClean="0"/>
              <a:pPr/>
              <a:t>11/23/2021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1EDC03-9A04-4270-AD0B-DA1F38505B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8F0C79A-9A34-4E1A-A4EF-48A28CA9B5E7}" type="datetime1">
              <a:rPr lang="en-US" smtClean="0"/>
              <a:pPr/>
              <a:t>11/23/2021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1EDC03-9A04-4270-AD0B-DA1F38505B8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F2F2B54-28DE-4BFD-89CF-2D45B7D9F6B3}" type="datetime1">
              <a:rPr lang="en-US" smtClean="0"/>
              <a:pPr/>
              <a:t>11/23/2021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A1EDC03-9A04-4270-AD0B-DA1F38505B8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371600"/>
            <a:ext cx="7772400" cy="1470025"/>
          </a:xfrm>
        </p:spPr>
        <p:txBody>
          <a:bodyPr>
            <a:noAutofit/>
          </a:bodyPr>
          <a:lstStyle/>
          <a:p>
            <a:pPr algn="l"/>
            <a:r>
              <a:rPr lang="en-US" sz="3200" u="sng" dirty="0" smtClean="0">
                <a:solidFill>
                  <a:schemeClr val="tx1"/>
                </a:solidFill>
                <a:latin typeface="Times New Roman" pitchFamily="18" charset="0"/>
                <a:cs typeface="Times New Roman" pitchFamily="18" charset="0"/>
              </a:rPr>
              <a:t>S</a:t>
            </a:r>
            <a:r>
              <a:rPr lang="en-US" sz="3200" u="sng" dirty="0" smtClean="0">
                <a:solidFill>
                  <a:schemeClr val="tx1"/>
                </a:solidFill>
                <a:latin typeface="Times New Roman" pitchFamily="18" charset="0"/>
                <a:cs typeface="Times New Roman" pitchFamily="18" charset="0"/>
              </a:rPr>
              <a:t>ubmitted </a:t>
            </a:r>
            <a:r>
              <a:rPr lang="en-US" sz="3200" u="sng" dirty="0" smtClean="0">
                <a:solidFill>
                  <a:schemeClr val="tx1"/>
                </a:solidFill>
                <a:latin typeface="Times New Roman" pitchFamily="18" charset="0"/>
                <a:cs typeface="Times New Roman" pitchFamily="18" charset="0"/>
              </a:rPr>
              <a:t>To :</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Name : Md. Imran Hossain</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Assistant professor</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Department of ICT</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Comilla University</a:t>
            </a:r>
            <a:endParaRPr lang="en-US" sz="32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4724400" y="3810000"/>
            <a:ext cx="6400800" cy="1905000"/>
          </a:xfrm>
        </p:spPr>
        <p:txBody>
          <a:bodyPr>
            <a:noAutofit/>
          </a:bodyPr>
          <a:lstStyle/>
          <a:p>
            <a:pPr algn="l"/>
            <a:r>
              <a:rPr lang="en-US" sz="3000"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Submitted </a:t>
            </a:r>
            <a:r>
              <a:rPr lang="en-US" sz="3000"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By:</a:t>
            </a:r>
          </a:p>
          <a:p>
            <a:pPr algn="l"/>
            <a:r>
              <a:rPr lang="en-US" sz="3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Name : Nusrat Jahan Abrar</a:t>
            </a:r>
          </a:p>
          <a:p>
            <a:pPr algn="l"/>
            <a:r>
              <a:rPr lang="en-US" sz="3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ID No : 11809026</a:t>
            </a:r>
          </a:p>
          <a:p>
            <a:pPr algn="l"/>
            <a:r>
              <a:rPr lang="en-US" sz="3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Department of ICT</a:t>
            </a:r>
            <a:br>
              <a:rPr lang="en-US" sz="3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3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Comilla University</a:t>
            </a:r>
          </a:p>
        </p:txBody>
      </p:sp>
      <p:sp>
        <p:nvSpPr>
          <p:cNvPr id="4" name="Slide Number Placeholder 3"/>
          <p:cNvSpPr>
            <a:spLocks noGrp="1"/>
          </p:cNvSpPr>
          <p:nvPr>
            <p:ph type="sldNum" sz="quarter" idx="12"/>
          </p:nvPr>
        </p:nvSpPr>
        <p:spPr/>
        <p:txBody>
          <a:bodyPr/>
          <a:lstStyle/>
          <a:p>
            <a:fld id="{AA1EDC03-9A04-4270-AD0B-DA1F38505B80}" type="slidenum">
              <a:rPr lang="en-US" smtClean="0"/>
              <a:pPr/>
              <a:t>1</a:t>
            </a:fld>
            <a:endParaRPr lang="en-US"/>
          </a:p>
        </p:txBody>
      </p:sp>
    </p:spTree>
    <p:extLst>
      <p:ext uri="{BB962C8B-B14F-4D97-AF65-F5344CB8AC3E}">
        <p14:creationId xmlns:p14="http://schemas.microsoft.com/office/powerpoint/2010/main" xmlns="" val="2280694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7479792" cy="1401762"/>
          </a:xfrm>
        </p:spPr>
        <p:txBody>
          <a:bodyPr>
            <a:normAutofit fontScale="90000"/>
          </a:bodyPr>
          <a:lstStyle/>
          <a:p>
            <a:pPr algn="ctr"/>
            <a:r>
              <a:rPr lang="en-US" dirty="0">
                <a:solidFill>
                  <a:schemeClr val="tx1"/>
                </a:solidFill>
                <a:latin typeface="Times New Roman" pitchFamily="18" charset="0"/>
                <a:cs typeface="Times New Roman" pitchFamily="18" charset="0"/>
              </a:rPr>
              <a:t>Simplified Monochrome Television Transmitter</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1435608" y="1600200"/>
            <a:ext cx="7403592" cy="4648200"/>
          </a:xfrm>
        </p:spPr>
        <p:txBody>
          <a:bodyPr>
            <a:normAutofit lnSpcReduction="10000"/>
          </a:bodyPr>
          <a:lstStyle/>
          <a:p>
            <a:pPr marL="82296" indent="0">
              <a:buNone/>
            </a:pPr>
            <a:r>
              <a:rPr lang="en-US" b="1" dirty="0" smtClean="0">
                <a:latin typeface="Times New Roman" pitchFamily="18" charset="0"/>
                <a:cs typeface="Times New Roman" pitchFamily="18" charset="0"/>
              </a:rPr>
              <a:t>Contents </a:t>
            </a:r>
            <a:r>
              <a:rPr lang="en-US" b="1" dirty="0" smtClean="0"/>
              <a:t>:</a:t>
            </a:r>
          </a:p>
          <a:p>
            <a:r>
              <a:rPr lang="en-US" dirty="0">
                <a:latin typeface="Times New Roman" pitchFamily="18" charset="0"/>
                <a:cs typeface="Times New Roman" pitchFamily="18" charset="0"/>
              </a:rPr>
              <a:t>Monochrome </a:t>
            </a:r>
            <a:r>
              <a:rPr lang="en-US" dirty="0" smtClean="0">
                <a:latin typeface="Times New Roman" pitchFamily="18" charset="0"/>
                <a:cs typeface="Times New Roman" pitchFamily="18" charset="0"/>
              </a:rPr>
              <a:t>Television.</a:t>
            </a:r>
          </a:p>
          <a:p>
            <a:r>
              <a:rPr lang="en-US" dirty="0" smtClean="0">
                <a:latin typeface="Times New Roman" pitchFamily="18" charset="0"/>
                <a:cs typeface="Times New Roman" pitchFamily="18" charset="0"/>
              </a:rPr>
              <a:t>Monochrome TV Transmitter.</a:t>
            </a:r>
          </a:p>
          <a:p>
            <a:r>
              <a:rPr lang="en-US" dirty="0">
                <a:latin typeface="Times New Roman" pitchFamily="18" charset="0"/>
                <a:cs typeface="Times New Roman" pitchFamily="18" charset="0"/>
              </a:rPr>
              <a:t>Elements of Monochrome </a:t>
            </a:r>
            <a:r>
              <a:rPr lang="en-US" dirty="0" smtClean="0">
                <a:latin typeface="Times New Roman" pitchFamily="18" charset="0"/>
                <a:cs typeface="Times New Roman" pitchFamily="18" charset="0"/>
              </a:rPr>
              <a:t>Television Transmitter.</a:t>
            </a:r>
          </a:p>
          <a:p>
            <a:r>
              <a:rPr lang="en-US" dirty="0" smtClean="0">
                <a:latin typeface="Times New Roman" pitchFamily="18" charset="0"/>
                <a:cs typeface="Times New Roman" pitchFamily="18" charset="0"/>
              </a:rPr>
              <a:t>Block diagram </a:t>
            </a:r>
            <a:r>
              <a:rPr lang="en-US" dirty="0">
                <a:latin typeface="Times New Roman" pitchFamily="18" charset="0"/>
                <a:cs typeface="Times New Roman" pitchFamily="18" charset="0"/>
              </a:rPr>
              <a:t>of Monochrome Television </a:t>
            </a:r>
            <a:r>
              <a:rPr lang="en-US" dirty="0" smtClean="0">
                <a:latin typeface="Times New Roman" pitchFamily="18" charset="0"/>
                <a:cs typeface="Times New Roman" pitchFamily="18" charset="0"/>
              </a:rPr>
              <a:t>Transmitter.</a:t>
            </a:r>
            <a:endParaRPr lang="en-US" dirty="0">
              <a:latin typeface="Times New Roman" pitchFamily="18" charset="0"/>
              <a:cs typeface="Times New Roman" pitchFamily="18" charset="0"/>
            </a:endParaRPr>
          </a:p>
          <a:p>
            <a:pPr marL="82296" indent="0">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AA1EDC03-9A04-4270-AD0B-DA1F38505B80}" type="slidenum">
              <a:rPr lang="en-US" smtClean="0"/>
              <a:pPr/>
              <a:t>2</a:t>
            </a:fld>
            <a:endParaRPr lang="en-US"/>
          </a:p>
        </p:txBody>
      </p:sp>
    </p:spTree>
    <p:extLst>
      <p:ext uri="{BB962C8B-B14F-4D97-AF65-F5344CB8AC3E}">
        <p14:creationId xmlns:p14="http://schemas.microsoft.com/office/powerpoint/2010/main" xmlns="" val="426168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620000" cy="2544762"/>
          </a:xfrm>
        </p:spPr>
        <p:txBody>
          <a:bodyPr>
            <a:normAutofit fontScale="90000"/>
          </a:bodyPr>
          <a:lstStyle/>
          <a:p>
            <a:r>
              <a:rPr lang="en-US" sz="2800"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Monochrome Television</a:t>
            </a:r>
            <a:r>
              <a:rPr lang="en-US" sz="28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900" dirty="0" smtClean="0">
                <a:solidFill>
                  <a:schemeClr val="tx1"/>
                </a:solidFill>
                <a:effectLst/>
                <a:latin typeface="Times New Roman" pitchFamily="18" charset="0"/>
                <a:cs typeface="Times New Roman" pitchFamily="18" charset="0"/>
              </a:rPr>
              <a:t>TV is the central element of audio and video setup and in which television </a:t>
            </a:r>
            <a:r>
              <a:rPr lang="en-US" sz="2900" dirty="0">
                <a:solidFill>
                  <a:schemeClr val="tx1"/>
                </a:solidFill>
                <a:effectLst/>
                <a:latin typeface="Times New Roman" pitchFamily="18" charset="0"/>
                <a:cs typeface="Times New Roman" pitchFamily="18" charset="0"/>
              </a:rPr>
              <a:t>the final reproduced picture is monochrome, having only shades of gray between black and </a:t>
            </a:r>
            <a:r>
              <a:rPr lang="en-US" sz="2900" dirty="0" smtClean="0">
                <a:solidFill>
                  <a:schemeClr val="tx1"/>
                </a:solidFill>
                <a:effectLst/>
                <a:latin typeface="Times New Roman" pitchFamily="18" charset="0"/>
                <a:cs typeface="Times New Roman" pitchFamily="18" charset="0"/>
              </a:rPr>
              <a:t>white is called Monochrome Television. </a:t>
            </a:r>
            <a:r>
              <a:rPr lang="en-US" sz="2900" dirty="0">
                <a:solidFill>
                  <a:schemeClr val="tx1"/>
                </a:solidFill>
                <a:effectLst/>
                <a:latin typeface="Times New Roman" pitchFamily="18" charset="0"/>
                <a:cs typeface="Times New Roman" pitchFamily="18" charset="0"/>
              </a:rPr>
              <a:t>Also known as black-and-white television.</a:t>
            </a:r>
            <a:br>
              <a:rPr lang="en-US" sz="2900" dirty="0">
                <a:solidFill>
                  <a:schemeClr val="tx1"/>
                </a:solidFill>
                <a:effectLst/>
                <a:latin typeface="Times New Roman" pitchFamily="18" charset="0"/>
                <a:cs typeface="Times New Roman" pitchFamily="18" charset="0"/>
              </a:rPr>
            </a:br>
            <a:endParaRPr lang="en-US" sz="2900" dirty="0">
              <a:solidFill>
                <a:schemeClr val="tx1"/>
              </a:solidFill>
              <a:effectLst/>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352800" y="3016747"/>
            <a:ext cx="3962399" cy="2774453"/>
          </a:xfrm>
        </p:spPr>
      </p:pic>
      <p:sp>
        <p:nvSpPr>
          <p:cNvPr id="5" name="TextBox 4"/>
          <p:cNvSpPr txBox="1"/>
          <p:nvPr/>
        </p:nvSpPr>
        <p:spPr>
          <a:xfrm>
            <a:off x="3962400" y="5791200"/>
            <a:ext cx="2927981"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Fig : Monochrome Television</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AA1EDC03-9A04-4270-AD0B-DA1F38505B80}" type="slidenum">
              <a:rPr lang="en-US" smtClean="0"/>
              <a:pPr/>
              <a:t>3</a:t>
            </a:fld>
            <a:endParaRPr lang="en-US"/>
          </a:p>
        </p:txBody>
      </p:sp>
    </p:spTree>
    <p:extLst>
      <p:ext uri="{BB962C8B-B14F-4D97-AF65-F5344CB8AC3E}">
        <p14:creationId xmlns:p14="http://schemas.microsoft.com/office/powerpoint/2010/main" xmlns="" val="2867540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8080" cy="1143000"/>
          </a:xfrm>
        </p:spPr>
        <p:txBody>
          <a:bodyPr>
            <a:normAutofit fontScale="90000"/>
          </a:bodyPr>
          <a:lstStyle/>
          <a:p>
            <a:r>
              <a:rPr lang="en-US" dirty="0" smtClean="0">
                <a:solidFill>
                  <a:schemeClr val="tx1"/>
                </a:solidFill>
                <a:latin typeface="Times New Roman" pitchFamily="18" charset="0"/>
                <a:cs typeface="Times New Roman" pitchFamily="18" charset="0"/>
              </a:rPr>
              <a:t>Elements of Monochrome </a:t>
            </a:r>
            <a:r>
              <a:rPr lang="en-US" dirty="0">
                <a:solidFill>
                  <a:schemeClr val="tx1"/>
                </a:solidFill>
                <a:latin typeface="Times New Roman" pitchFamily="18" charset="0"/>
                <a:cs typeface="Times New Roman" pitchFamily="18" charset="0"/>
              </a:rPr>
              <a:t>Television Transmitter</a:t>
            </a:r>
            <a:br>
              <a:rPr lang="en-US" dirty="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Camera Tube.</a:t>
            </a:r>
          </a:p>
          <a:p>
            <a:r>
              <a:rPr lang="en-US" sz="2800" dirty="0" smtClean="0">
                <a:latin typeface="Times New Roman" pitchFamily="18" charset="0"/>
                <a:cs typeface="Times New Roman" pitchFamily="18" charset="0"/>
              </a:rPr>
              <a:t>Synchronizing </a:t>
            </a:r>
            <a:r>
              <a:rPr lang="en-US" sz="2800" dirty="0">
                <a:latin typeface="Times New Roman" pitchFamily="18" charset="0"/>
                <a:cs typeface="Times New Roman" pitchFamily="18" charset="0"/>
              </a:rPr>
              <a:t>and scanning </a:t>
            </a:r>
            <a:r>
              <a:rPr lang="en-US" sz="2800" dirty="0" smtClean="0">
                <a:latin typeface="Times New Roman" pitchFamily="18" charset="0"/>
                <a:cs typeface="Times New Roman" pitchFamily="18" charset="0"/>
              </a:rPr>
              <a:t>circuits.</a:t>
            </a:r>
          </a:p>
          <a:p>
            <a:r>
              <a:rPr lang="en-US" sz="2800" dirty="0" smtClean="0">
                <a:latin typeface="Times New Roman" pitchFamily="18" charset="0"/>
                <a:cs typeface="Times New Roman" pitchFamily="18" charset="0"/>
              </a:rPr>
              <a:t>Amplifier.</a:t>
            </a:r>
          </a:p>
          <a:p>
            <a:r>
              <a:rPr lang="en-US" sz="2800" dirty="0" smtClean="0">
                <a:latin typeface="Times New Roman" pitchFamily="18" charset="0"/>
                <a:cs typeface="Times New Roman" pitchFamily="18" charset="0"/>
              </a:rPr>
              <a:t>Modulator.</a:t>
            </a:r>
          </a:p>
          <a:p>
            <a:r>
              <a:rPr lang="en-US" sz="2800" dirty="0" smtClean="0">
                <a:latin typeface="Times New Roman" pitchFamily="18" charset="0"/>
                <a:cs typeface="Times New Roman" pitchFamily="18" charset="0"/>
              </a:rPr>
              <a:t>Crystal Oscillator.</a:t>
            </a:r>
          </a:p>
          <a:p>
            <a:r>
              <a:rPr lang="en-US" sz="2800" dirty="0">
                <a:latin typeface="Times New Roman" pitchFamily="18" charset="0"/>
                <a:cs typeface="Times New Roman" pitchFamily="18" charset="0"/>
              </a:rPr>
              <a:t>RF </a:t>
            </a:r>
            <a:r>
              <a:rPr lang="en-US" sz="2800" dirty="0" smtClean="0">
                <a:latin typeface="Times New Roman" pitchFamily="18" charset="0"/>
                <a:cs typeface="Times New Roman" pitchFamily="18" charset="0"/>
              </a:rPr>
              <a:t>amplifier.</a:t>
            </a:r>
          </a:p>
          <a:p>
            <a:r>
              <a:rPr lang="en-US" sz="2800" dirty="0" smtClean="0">
                <a:latin typeface="Times New Roman" pitchFamily="18" charset="0"/>
                <a:cs typeface="Times New Roman" pitchFamily="18" charset="0"/>
              </a:rPr>
              <a:t>Antenna.</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1EDC03-9A04-4270-AD0B-DA1F38505B80}" type="slidenum">
              <a:rPr lang="en-US" smtClean="0"/>
              <a:pPr/>
              <a:t>4</a:t>
            </a:fld>
            <a:endParaRPr lang="en-US"/>
          </a:p>
        </p:txBody>
      </p:sp>
    </p:spTree>
    <p:extLst>
      <p:ext uri="{BB962C8B-B14F-4D97-AF65-F5344CB8AC3E}">
        <p14:creationId xmlns:p14="http://schemas.microsoft.com/office/powerpoint/2010/main" xmlns="" val="230656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9" name="TextBox 8"/>
          <p:cNvSpPr txBox="1"/>
          <p:nvPr/>
        </p:nvSpPr>
        <p:spPr>
          <a:xfrm>
            <a:off x="2133600" y="5791200"/>
            <a:ext cx="6660285" cy="369332"/>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Fig: </a:t>
            </a:r>
            <a:r>
              <a:rPr lang="en-US" dirty="0" smtClean="0">
                <a:latin typeface="Times New Roman" pitchFamily="18" charset="0"/>
                <a:cs typeface="Times New Roman" pitchFamily="18" charset="0"/>
              </a:rPr>
              <a:t>Simplified </a:t>
            </a:r>
            <a:r>
              <a:rPr lang="en-US" dirty="0">
                <a:latin typeface="Times New Roman" pitchFamily="18" charset="0"/>
                <a:cs typeface="Times New Roman" pitchFamily="18" charset="0"/>
              </a:rPr>
              <a:t>block diagram of </a:t>
            </a:r>
            <a:r>
              <a:rPr lang="en-US" dirty="0" smtClean="0">
                <a:latin typeface="Times New Roman" pitchFamily="18" charset="0"/>
                <a:cs typeface="Times New Roman" pitchFamily="18" charset="0"/>
              </a:rPr>
              <a:t>Monochrome Television Transmitter</a:t>
            </a:r>
            <a:endParaRPr lang="en-US"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AA1EDC03-9A04-4270-AD0B-DA1F38505B80}" type="slidenum">
              <a:rPr lang="en-US" smtClean="0"/>
              <a:pPr/>
              <a:t>5</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828800" y="1600200"/>
            <a:ext cx="6467979" cy="3951111"/>
          </a:xfrm>
          <a:prstGeom prst="rect">
            <a:avLst/>
          </a:prstGeom>
          <a:solidFill>
            <a:schemeClr val="accent1"/>
          </a:solidFill>
          <a:ln>
            <a:noFill/>
          </a:ln>
          <a:effectLst/>
        </p:spPr>
      </p:pic>
    </p:spTree>
    <p:extLst>
      <p:ext uri="{BB962C8B-B14F-4D97-AF65-F5344CB8AC3E}">
        <p14:creationId xmlns:p14="http://schemas.microsoft.com/office/powerpoint/2010/main" xmlns="" val="91592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0"/>
            <a:ext cx="7498080" cy="3840162"/>
          </a:xfrm>
        </p:spPr>
        <p:txBody>
          <a:bodyPr>
            <a:normAutofit/>
          </a:bodyPr>
          <a:lstStyle/>
          <a:p>
            <a:pPr algn="ctr"/>
            <a:r>
              <a:rPr lang="en-US" sz="8800" b="1" dirty="0" smtClean="0">
                <a:solidFill>
                  <a:schemeClr val="accent6">
                    <a:lumMod val="50000"/>
                  </a:schemeClr>
                </a:solidFill>
                <a:latin typeface="Times New Roman" pitchFamily="18" charset="0"/>
                <a:cs typeface="Times New Roman" pitchFamily="18" charset="0"/>
              </a:rPr>
              <a:t>Thank you</a:t>
            </a:r>
            <a:endParaRPr lang="en-US" sz="8800" b="1" dirty="0">
              <a:solidFill>
                <a:schemeClr val="accent6">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A1EDC03-9A04-4270-AD0B-DA1F38505B80}" type="slidenum">
              <a:rPr lang="en-US" smtClean="0"/>
              <a:pPr/>
              <a:t>6</a:t>
            </a:fld>
            <a:endParaRPr lang="en-US"/>
          </a:p>
        </p:txBody>
      </p:sp>
    </p:spTree>
    <p:extLst>
      <p:ext uri="{BB962C8B-B14F-4D97-AF65-F5344CB8AC3E}">
        <p14:creationId xmlns:p14="http://schemas.microsoft.com/office/powerpoint/2010/main" xmlns="" val="9730607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340</TotalTime>
  <Words>134</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Solstice</vt:lpstr>
      <vt:lpstr>Submitted To : Name : Md. Imran Hossain Assistant professor Department of ICT Comilla University</vt:lpstr>
      <vt:lpstr>Simplified Monochrome Television Transmitter </vt:lpstr>
      <vt:lpstr>Monochrome Television:  TV is the central element of audio and video setup and in which television the final reproduced picture is monochrome, having only shades of gray between black and white is called Monochrome Television. Also known as black-and-white television. </vt:lpstr>
      <vt:lpstr>Elements of Monochrome Television Transmitter  </vt:lpstr>
      <vt:lpstr>Slide 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nusra</dc:creator>
  <cp:lastModifiedBy>Anik Chakraborty</cp:lastModifiedBy>
  <cp:revision>17</cp:revision>
  <dcterms:created xsi:type="dcterms:W3CDTF">2021-11-22T12:55:23Z</dcterms:created>
  <dcterms:modified xsi:type="dcterms:W3CDTF">2021-11-23T04:48:28Z</dcterms:modified>
</cp:coreProperties>
</file>