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1C7FD20-5629-4837-9066-DFECB906F16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FAC3D59-6822-4E2C-8ED1-E5DF70D32FA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ASSALAMU ALAIKUM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 THE PRESENTATION CEREMONY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and Disadvantage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3500" dirty="0" smtClean="0"/>
              <a:t>Advantage:</a:t>
            </a:r>
          </a:p>
          <a:p>
            <a:pPr marL="109728" indent="0">
              <a:buNone/>
            </a:pPr>
            <a:endParaRPr lang="en-US" sz="35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They amplify defined frequency.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Signal to noise ratio good.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They are well suited for radio transmitter and receiver.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The band of frequency over which amplification is required can be varied.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3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Disadvantage: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They are not suitable to amplify audio frequencies.</a:t>
            </a:r>
          </a:p>
          <a:p>
            <a:endParaRPr lang="en-US" sz="3200" dirty="0" smtClean="0"/>
          </a:p>
          <a:p>
            <a:r>
              <a:rPr lang="en-US" sz="3200" dirty="0" smtClean="0"/>
              <a:t>Since they used inductor and capacitor as </a:t>
            </a:r>
            <a:r>
              <a:rPr lang="en-US" sz="3200" dirty="0" err="1" smtClean="0"/>
              <a:t>tunning</a:t>
            </a:r>
            <a:r>
              <a:rPr lang="en-US" sz="3200" dirty="0" smtClean="0"/>
              <a:t> the element, the circuit is bulky and costly.</a:t>
            </a:r>
          </a:p>
          <a:p>
            <a:endParaRPr lang="en-US" sz="3200" dirty="0" smtClean="0"/>
          </a:p>
          <a:p>
            <a:r>
              <a:rPr lang="en-US" sz="3200" dirty="0" smtClean="0"/>
              <a:t>If the band of the frequency is increased, design become complex.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24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            </a:t>
            </a:r>
            <a:r>
              <a:rPr lang="en-US" sz="5400" dirty="0" smtClean="0"/>
              <a:t>Thank </a:t>
            </a:r>
            <a:r>
              <a:rPr lang="en-US" sz="5400" dirty="0"/>
              <a:t>You all</a:t>
            </a:r>
          </a:p>
        </p:txBody>
      </p:sp>
    </p:spTree>
    <p:extLst>
      <p:ext uri="{BB962C8B-B14F-4D97-AF65-F5344CB8AC3E}">
        <p14:creationId xmlns:p14="http://schemas.microsoft.com/office/powerpoint/2010/main" val="24399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lang="en-US" sz="4500" b="1" dirty="0" smtClean="0">
                <a:latin typeface="Arial Black" panose="020B0A04020102020204" pitchFamily="34" charset="0"/>
              </a:rPr>
              <a:t>:</a:t>
            </a:r>
            <a:endParaRPr lang="en-US" sz="45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5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Name 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Imran </a:t>
            </a:r>
            <a:r>
              <a:rPr lang="en-US" sz="4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Hossain</a:t>
            </a:r>
            <a:endParaRPr lang="en-US" sz="4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Assistant Professor</a:t>
            </a:r>
            <a:endParaRPr lang="en-US" sz="4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Department 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ICT </a:t>
            </a:r>
            <a:endParaRPr lang="en-US" sz="4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Comilla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university, </a:t>
            </a:r>
            <a:r>
              <a:rPr lang="en-US" sz="4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Comilla</a:t>
            </a:r>
            <a:r>
              <a:rPr lang="en-US" sz="4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dirty="0" smtClean="0"/>
              <a:t>                    </a:t>
            </a:r>
            <a:r>
              <a:rPr lang="en-US" sz="3900" b="1" dirty="0" smtClean="0"/>
              <a:t>Presentation By</a:t>
            </a:r>
            <a:r>
              <a:rPr lang="en-US" sz="3900" b="1" dirty="0" smtClean="0"/>
              <a:t>:</a:t>
            </a:r>
            <a:endParaRPr lang="en-US" sz="3900" b="1" dirty="0" smtClean="0"/>
          </a:p>
          <a:p>
            <a:pPr algn="ctr"/>
            <a:endParaRPr lang="en-US" sz="3100" b="1" i="1" dirty="0"/>
          </a:p>
          <a:p>
            <a:pPr marL="0" indent="0" algn="ctr">
              <a:buNone/>
              <a:defRPr/>
            </a:pPr>
            <a:r>
              <a:rPr lang="en-US" sz="3300" b="1" dirty="0" smtClean="0"/>
              <a:t>                               Name: Abu </a:t>
            </a:r>
            <a:r>
              <a:rPr lang="en-US" sz="3300" b="1" dirty="0" err="1" smtClean="0"/>
              <a:t>Rayhan</a:t>
            </a:r>
            <a:endParaRPr lang="en-US" sz="3300" b="1" dirty="0" smtClean="0"/>
          </a:p>
          <a:p>
            <a:pPr marL="0" indent="0" algn="ctr">
              <a:buNone/>
              <a:defRPr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ID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: 11809029</a:t>
            </a:r>
            <a:r>
              <a:rPr lang="en-US" sz="3300" b="1" dirty="0" smtClean="0"/>
              <a:t>   </a:t>
            </a:r>
          </a:p>
          <a:p>
            <a:pPr marL="0" indent="0" algn="ctr">
              <a:buNone/>
              <a:defRPr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Session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: (2017-2018)</a:t>
            </a:r>
            <a:r>
              <a:rPr lang="en-US" sz="3300" b="1" dirty="0" smtClean="0"/>
              <a:t>            </a:t>
            </a:r>
          </a:p>
          <a:p>
            <a:pPr marL="0" indent="0" algn="ctr">
              <a:buNone/>
              <a:defRPr/>
            </a:pPr>
            <a:r>
              <a:rPr lang="en-US" sz="3300" b="1" dirty="0" smtClean="0"/>
              <a:t>                              Department </a:t>
            </a:r>
            <a:r>
              <a:rPr lang="en-US" sz="3300" b="1" dirty="0" smtClean="0"/>
              <a:t>of ICT</a:t>
            </a:r>
          </a:p>
          <a:p>
            <a:pPr marL="0" indent="0" algn="ctr">
              <a:buNone/>
              <a:defRPr/>
            </a:pPr>
            <a:r>
              <a:rPr lang="en-US" sz="3300" b="1" dirty="0" smtClean="0"/>
              <a:t>                 </a:t>
            </a:r>
            <a:r>
              <a:rPr lang="en-US" sz="3300" b="1" dirty="0" smtClean="0"/>
              <a:t>                        </a:t>
            </a:r>
            <a:r>
              <a:rPr lang="en-US" sz="3300" b="1" dirty="0" err="1" smtClean="0"/>
              <a:t>Comilla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University,Comilla</a:t>
            </a:r>
            <a:endParaRPr lang="en-US" sz="3300" b="1" dirty="0" smtClean="0"/>
          </a:p>
          <a:p>
            <a:pPr marL="0" indent="0" algn="ctr">
              <a:buNone/>
              <a:defRPr/>
            </a:pPr>
            <a:endParaRPr lang="en-US" sz="3100" b="1" i="1" dirty="0"/>
          </a:p>
          <a:p>
            <a:pPr marL="0" indent="0" algn="ctr">
              <a:buNone/>
              <a:defRPr/>
            </a:pPr>
            <a:endParaRPr lang="en-US" sz="3100" b="1" i="1" dirty="0" smtClean="0"/>
          </a:p>
          <a:p>
            <a:pPr marL="0" indent="0" algn="ctr"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8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Analog Communication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sz="3200" dirty="0" smtClean="0"/>
          </a:p>
          <a:p>
            <a:pPr marL="109728" indent="0">
              <a:buNone/>
            </a:pPr>
            <a:endParaRPr lang="en-US" sz="3200" dirty="0"/>
          </a:p>
          <a:p>
            <a:pPr marL="109728" indent="0">
              <a:buNone/>
            </a:pPr>
            <a:endParaRPr lang="en-US" sz="3200" dirty="0" smtClean="0"/>
          </a:p>
          <a:p>
            <a:pPr marL="109728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800" b="1" dirty="0"/>
              <a:t>    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Tuned Radio Frequency(TRF)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201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b="1" u="sng" dirty="0" smtClean="0"/>
              <a:t> OUTLINE</a:t>
            </a:r>
            <a:r>
              <a:rPr lang="en-US" b="1" dirty="0" smtClean="0"/>
              <a:t>:</a:t>
            </a:r>
          </a:p>
          <a:p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 smtClean="0"/>
              <a:t>What is tuned radio frequency receiver?</a:t>
            </a:r>
          </a:p>
          <a:p>
            <a:pPr>
              <a:buFont typeface="Wingdings" pitchFamily="2" charset="2"/>
              <a:buChar char="q"/>
            </a:pPr>
            <a:r>
              <a:rPr lang="en-US" sz="3200" b="1" dirty="0" smtClean="0"/>
              <a:t> </a:t>
            </a:r>
            <a:r>
              <a:rPr lang="en-US" sz="3600" b="1" dirty="0" smtClean="0"/>
              <a:t>How works it?</a:t>
            </a:r>
          </a:p>
          <a:p>
            <a:pPr>
              <a:buFont typeface="Wingdings" pitchFamily="2" charset="2"/>
              <a:buChar char="q"/>
            </a:pPr>
            <a:r>
              <a:rPr lang="en-US" sz="3200" b="1" dirty="0" smtClean="0"/>
              <a:t> Advantage and Disadvantage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Tuned Radio Frequency(TRF) Receiver?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tuned radio frequency receiver (TRF Receiver) </a:t>
            </a:r>
            <a:r>
              <a:rPr lang="en-US" dirty="0" smtClean="0"/>
              <a:t>is a type of radio receiver that is usually composed of one or more tuned radio frequency amplifier stages followed by a detector (</a:t>
            </a:r>
            <a:r>
              <a:rPr lang="en-US" dirty="0" err="1" smtClean="0"/>
              <a:t>demodulotor</a:t>
            </a:r>
            <a:r>
              <a:rPr lang="en-US" dirty="0" smtClean="0"/>
              <a:t>) circuit to extract the audio signal and an audio frequency amplifier.</a:t>
            </a:r>
          </a:p>
          <a:p>
            <a:endParaRPr lang="en-US" dirty="0"/>
          </a:p>
          <a:p>
            <a:r>
              <a:rPr lang="en-US" dirty="0"/>
              <a:t>Tuned Radio Frequency Receiver is a simple “logical” receiver</a:t>
            </a:r>
          </a:p>
        </p:txBody>
      </p:sp>
    </p:spTree>
    <p:extLst>
      <p:ext uri="{BB962C8B-B14F-4D97-AF65-F5344CB8AC3E}">
        <p14:creationId xmlns:p14="http://schemas.microsoft.com/office/powerpoint/2010/main" val="14351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must also be mentioned that when the Tuned Radio Frequency Receiver was first introduced, it was a great improvement on the types used previously mainly crystal, regenerative and </a:t>
            </a:r>
            <a:r>
              <a:rPr lang="en-US" dirty="0" err="1"/>
              <a:t>superregenerative</a:t>
            </a:r>
            <a:r>
              <a:rPr lang="en-US" dirty="0"/>
              <a:t> receivers</a:t>
            </a:r>
          </a:p>
        </p:txBody>
      </p:sp>
    </p:spTree>
    <p:extLst>
      <p:ext uri="{BB962C8B-B14F-4D97-AF65-F5344CB8AC3E}">
        <p14:creationId xmlns:p14="http://schemas.microsoft.com/office/powerpoint/2010/main" val="1394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828800"/>
            <a:ext cx="784859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4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works it?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classic TRF receivers consisted of three sections.</a:t>
            </a:r>
          </a:p>
          <a:p>
            <a:endParaRPr lang="en-US" sz="3200" dirty="0" smtClean="0"/>
          </a:p>
          <a:p>
            <a:r>
              <a:rPr lang="en-US" sz="3200" dirty="0" smtClean="0"/>
              <a:t>One or more tuned RF amplifiers stages. These amplify the signal of the desired station to a level sufficient to the drive the detector, while the rejecting all other signals picked up by the antenna.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7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detector, which extracts the audio (modulation) signal from the radio carrier signal by rectifying it.</a:t>
            </a:r>
          </a:p>
          <a:p>
            <a:endParaRPr lang="en-US" dirty="0"/>
          </a:p>
          <a:p>
            <a:r>
              <a:rPr lang="en-US" sz="3200" dirty="0" smtClean="0"/>
              <a:t>Optionally, but almost always included, one or more audio amplifier stages which increase the power of the audio signal.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13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455</TotalTime>
  <Words>328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ASSALAMU ALAIKUM</vt:lpstr>
      <vt:lpstr>PowerPoint Presentation</vt:lpstr>
      <vt:lpstr>Analog Communication</vt:lpstr>
      <vt:lpstr>PowerPoint Presentation</vt:lpstr>
      <vt:lpstr>What is Tuned Radio Frequency(TRF) Receiver?</vt:lpstr>
      <vt:lpstr>PowerPoint Presentation</vt:lpstr>
      <vt:lpstr>Block Diagram</vt:lpstr>
      <vt:lpstr>How to works it?</vt:lpstr>
      <vt:lpstr>PowerPoint Presentation</vt:lpstr>
      <vt:lpstr>Advantage and Disadvantage</vt:lpstr>
      <vt:lpstr>Disadvantage: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 ALAIKUM</dc:title>
  <dc:creator>Rayhan</dc:creator>
  <cp:lastModifiedBy>Rayhan</cp:lastModifiedBy>
  <cp:revision>16</cp:revision>
  <dcterms:created xsi:type="dcterms:W3CDTF">2021-11-21T18:15:14Z</dcterms:created>
  <dcterms:modified xsi:type="dcterms:W3CDTF">2021-11-22T19:36:04Z</dcterms:modified>
</cp:coreProperties>
</file>