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28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1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5392E3-BDF5-40F8-B325-C04B9D0546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FC0E58-B515-4CCC-AFBF-89EF2994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2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639" y="653143"/>
            <a:ext cx="4132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Presented to:</a:t>
            </a:r>
          </a:p>
          <a:p>
            <a:r>
              <a:rPr lang="en-US" sz="3200" i="1" dirty="0" smtClean="0"/>
              <a:t>Md. Imran Hossain</a:t>
            </a:r>
          </a:p>
          <a:p>
            <a:r>
              <a:rPr lang="en-US" sz="3200" i="1" dirty="0" smtClean="0"/>
              <a:t>Assistant Professor</a:t>
            </a:r>
          </a:p>
          <a:p>
            <a:r>
              <a:rPr lang="en-US" sz="3200" i="1" dirty="0" smtClean="0"/>
              <a:t>Department of ICT</a:t>
            </a:r>
          </a:p>
          <a:p>
            <a:r>
              <a:rPr lang="en-US" sz="3200" i="1" dirty="0" err="1" smtClean="0"/>
              <a:t>Comilla</a:t>
            </a:r>
            <a:r>
              <a:rPr lang="en-US" sz="3200" i="1" dirty="0" smtClean="0"/>
              <a:t> University</a:t>
            </a:r>
            <a:endParaRPr lang="en-US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483928" y="3811979"/>
            <a:ext cx="43107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Presented by:</a:t>
            </a:r>
          </a:p>
          <a:p>
            <a:r>
              <a:rPr lang="en-US" sz="2800" i="1" dirty="0" smtClean="0"/>
              <a:t>Md. Omar </a:t>
            </a:r>
            <a:r>
              <a:rPr lang="en-US" sz="2800" i="1" dirty="0" err="1" smtClean="0"/>
              <a:t>Faruk</a:t>
            </a:r>
            <a:endParaRPr lang="en-US" sz="2800" i="1" dirty="0" smtClean="0"/>
          </a:p>
          <a:p>
            <a:r>
              <a:rPr lang="en-US" sz="2800" i="1" dirty="0" smtClean="0"/>
              <a:t>ID:11809034</a:t>
            </a:r>
          </a:p>
          <a:p>
            <a:r>
              <a:rPr lang="en-US" sz="2800" i="1" dirty="0" smtClean="0"/>
              <a:t>Department of ICT</a:t>
            </a:r>
          </a:p>
          <a:p>
            <a:r>
              <a:rPr lang="en-US" sz="2800" i="1" dirty="0" err="1" smtClean="0"/>
              <a:t>Comilla</a:t>
            </a:r>
            <a:r>
              <a:rPr lang="en-US" sz="2800" i="1" dirty="0" smtClean="0"/>
              <a:t> University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33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10" y="653144"/>
            <a:ext cx="7635834" cy="46788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6289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                            Different types of television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6724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16924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1" dirty="0" smtClean="0"/>
              <a:t>    Thank you everyone…   </a:t>
            </a:r>
            <a:endParaRPr lang="en-US" sz="8800" b="1" i="1" dirty="0"/>
          </a:p>
        </p:txBody>
      </p:sp>
    </p:spTree>
    <p:extLst>
      <p:ext uri="{BB962C8B-B14F-4D97-AF65-F5344CB8AC3E}">
        <p14:creationId xmlns:p14="http://schemas.microsoft.com/office/powerpoint/2010/main" val="341958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18161"/>
          </a:xfrm>
        </p:spPr>
        <p:txBody>
          <a:bodyPr>
            <a:normAutofit/>
          </a:bodyPr>
          <a:lstStyle/>
          <a:p>
            <a:r>
              <a:rPr lang="en-US" i="1" dirty="0" smtClean="0"/>
              <a:t>INTRODUCTION OF TELEVISION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66" y="1163782"/>
            <a:ext cx="6984670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0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1256"/>
            <a:ext cx="1219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/>
              <a:t>What is Television?</a:t>
            </a:r>
          </a:p>
          <a:p>
            <a:endParaRPr lang="en-US" sz="4800" dirty="0"/>
          </a:p>
          <a:p>
            <a:r>
              <a:rPr lang="en-US" sz="4400" i="1" dirty="0" smtClean="0"/>
              <a:t>Television is a widely used telecommunication system for broadcasting and receiving moving pictures and sound over a distance.</a:t>
            </a:r>
          </a:p>
          <a:p>
            <a:r>
              <a:rPr lang="en-US" sz="4400" i="1" dirty="0" smtClean="0"/>
              <a:t>The word television derived from Latin word “tele” means far and “vision” means sight.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35235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o invented tele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0"/>
            <a:ext cx="5613788" cy="351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156364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1" dirty="0" smtClean="0">
                <a:solidFill>
                  <a:srgbClr val="610B38"/>
                </a:solidFill>
                <a:effectLst/>
                <a:latin typeface="erdana"/>
              </a:rPr>
              <a:t>Who invented television?</a:t>
            </a:r>
          </a:p>
          <a:p>
            <a:pPr algn="just"/>
            <a:r>
              <a:rPr lang="en-US" sz="2800" b="0" i="1" dirty="0" smtClean="0">
                <a:solidFill>
                  <a:srgbClr val="333333"/>
                </a:solidFill>
                <a:effectLst/>
                <a:latin typeface="inter-regular"/>
              </a:rPr>
              <a:t>It has always been a matter of contradiction that who invented the television because the credit can not go to a single person. It occurred across several stages. Since there were many inventors who claimed for their patent, but the names considered the pillars of this great invention is </a:t>
            </a:r>
            <a:r>
              <a:rPr lang="en-US" sz="2800" b="1" i="1" dirty="0" smtClean="0">
                <a:solidFill>
                  <a:srgbClr val="333333"/>
                </a:solidFill>
                <a:effectLst/>
                <a:latin typeface="inter-bold"/>
              </a:rPr>
              <a:t>John Baird.</a:t>
            </a:r>
            <a:endParaRPr lang="en-US" sz="2800" b="0" i="1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00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534527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4000" i="1" dirty="0" smtClean="0"/>
              <a:t>EVALUTION OF TELEVISION</a:t>
            </a:r>
          </a:p>
          <a:p>
            <a:endParaRPr lang="en-US" sz="4000" i="1" dirty="0"/>
          </a:p>
          <a:p>
            <a:r>
              <a:rPr lang="en-US" sz="2800" i="1" dirty="0" smtClean="0"/>
              <a:t>Before 1800s, Paul Gottlieb </a:t>
            </a:r>
            <a:r>
              <a:rPr lang="en-US" sz="2800" i="1" dirty="0" err="1" smtClean="0"/>
              <a:t>Nipkow</a:t>
            </a:r>
            <a:r>
              <a:rPr lang="en-US" sz="2800" i="1" dirty="0" smtClean="0"/>
              <a:t> develop the first mechanical module of </a:t>
            </a:r>
            <a:r>
              <a:rPr lang="en-US" sz="2800" i="1" dirty="0" err="1" smtClean="0"/>
              <a:t>television.He</a:t>
            </a:r>
            <a:r>
              <a:rPr lang="en-US" sz="2800" i="1" dirty="0" smtClean="0"/>
              <a:t> succeeded in sending images through wires with the help of a rotating metal </a:t>
            </a:r>
            <a:r>
              <a:rPr lang="en-US" sz="2800" i="1" dirty="0" err="1" smtClean="0"/>
              <a:t>disk.This</a:t>
            </a:r>
            <a:r>
              <a:rPr lang="en-US" sz="2800" i="1" dirty="0" smtClean="0"/>
              <a:t> technology was called the “electro telescope” that had 18 lines </a:t>
            </a:r>
            <a:r>
              <a:rPr lang="en-US" sz="2800" i="1" dirty="0" err="1" smtClean="0"/>
              <a:t>resulation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  <p:pic>
        <p:nvPicPr>
          <p:cNvPr id="4100" name="Picture 4" descr="33 Interesting Facts About Television - The Fact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49" y="534527"/>
            <a:ext cx="5438898" cy="33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8130"/>
            <a:ext cx="12192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/>
              <a:t>IN 1907</a:t>
            </a:r>
          </a:p>
          <a:p>
            <a:endParaRPr lang="en-US" dirty="0"/>
          </a:p>
          <a:p>
            <a:r>
              <a:rPr lang="en-US" sz="4000" i="1" dirty="0" smtClean="0"/>
              <a:t>Campbell Swinton and Boris </a:t>
            </a:r>
            <a:r>
              <a:rPr lang="en-US" sz="4000" i="1" dirty="0" err="1" smtClean="0"/>
              <a:t>Rosing</a:t>
            </a:r>
            <a:r>
              <a:rPr lang="en-US" sz="4000" i="1" dirty="0" smtClean="0"/>
              <a:t> used the cathode ray tube (CRT) in addition to the mechanical scanner </a:t>
            </a:r>
            <a:r>
              <a:rPr lang="en-US" sz="4000" i="1" dirty="0" err="1" smtClean="0"/>
              <a:t>system,to</a:t>
            </a:r>
            <a:r>
              <a:rPr lang="en-US" sz="4000" i="1" dirty="0" smtClean="0"/>
              <a:t> create a new television system.</a:t>
            </a:r>
          </a:p>
          <a:p>
            <a:endParaRPr lang="en-US" sz="4000" i="1" dirty="0"/>
          </a:p>
          <a:p>
            <a:r>
              <a:rPr lang="en-US" sz="4000" i="1" dirty="0" smtClean="0"/>
              <a:t>From the experiments of the </a:t>
            </a:r>
            <a:r>
              <a:rPr lang="en-US" sz="4000" i="1" dirty="0" err="1" smtClean="0"/>
              <a:t>Nipkow</a:t>
            </a:r>
            <a:r>
              <a:rPr lang="en-US" sz="4000" i="1" dirty="0" smtClean="0"/>
              <a:t> and </a:t>
            </a:r>
            <a:r>
              <a:rPr lang="en-US" sz="4000" i="1" dirty="0" err="1" smtClean="0"/>
              <a:t>Rosing</a:t>
            </a:r>
            <a:r>
              <a:rPr lang="en-US" sz="4000" i="1" dirty="0" smtClean="0"/>
              <a:t> two types of television system came into existence:</a:t>
            </a:r>
          </a:p>
          <a:p>
            <a:r>
              <a:rPr lang="en-US" sz="4000" i="1" dirty="0" smtClean="0"/>
              <a:t>1.Mechanical television</a:t>
            </a:r>
          </a:p>
          <a:p>
            <a:r>
              <a:rPr lang="en-US" sz="4000" i="1" dirty="0" smtClean="0"/>
              <a:t>2.Electrical television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5026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39387"/>
            <a:ext cx="1219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/>
              <a:t>Mechanical television</a:t>
            </a:r>
          </a:p>
          <a:p>
            <a:endParaRPr lang="en-US" dirty="0"/>
          </a:p>
          <a:p>
            <a:r>
              <a:rPr lang="en-US" sz="3600" i="1" dirty="0" smtClean="0"/>
              <a:t>Mechanical television is a television system that provides on a mechanical scanning </a:t>
            </a:r>
            <a:r>
              <a:rPr lang="en-US" sz="3600" i="1" dirty="0" err="1" smtClean="0"/>
              <a:t>device,such</a:t>
            </a:r>
            <a:r>
              <a:rPr lang="en-US" sz="3600" i="1" dirty="0" smtClean="0"/>
              <a:t> as a rotating disk with holes in it or a rotating mirror </a:t>
            </a:r>
            <a:r>
              <a:rPr lang="en-US" sz="3600" i="1" dirty="0" err="1" smtClean="0"/>
              <a:t>drum,to</a:t>
            </a:r>
            <a:r>
              <a:rPr lang="en-US" sz="3600" i="1" dirty="0" smtClean="0"/>
              <a:t> scan the scene and generate the video </a:t>
            </a:r>
            <a:r>
              <a:rPr lang="en-US" sz="3600" i="1" dirty="0" err="1" smtClean="0"/>
              <a:t>signal,and</a:t>
            </a:r>
            <a:r>
              <a:rPr lang="en-US" sz="3600" i="1" dirty="0" smtClean="0"/>
              <a:t> similar mechanical device at the receiver to display the </a:t>
            </a:r>
            <a:r>
              <a:rPr lang="en-US" sz="3600" i="1" dirty="0" err="1" smtClean="0"/>
              <a:t>picture.This</a:t>
            </a:r>
            <a:r>
              <a:rPr lang="en-US" sz="3600" i="1" dirty="0" smtClean="0"/>
              <a:t> contrast with </a:t>
            </a:r>
            <a:r>
              <a:rPr lang="en-US" sz="3600" i="1" dirty="0" err="1" smtClean="0"/>
              <a:t>vaccum</a:t>
            </a:r>
            <a:r>
              <a:rPr lang="en-US" sz="3600" i="1" dirty="0" smtClean="0"/>
              <a:t> tube electronic technology using electron beam scanning </a:t>
            </a:r>
            <a:r>
              <a:rPr lang="en-US" sz="3600" i="1" dirty="0" err="1" smtClean="0"/>
              <a:t>method.Such</a:t>
            </a:r>
            <a:r>
              <a:rPr lang="en-US" sz="3600" i="1" dirty="0" smtClean="0"/>
              <a:t> as cathode ray tube (CRT) and LCD are used to create and display television pictures.</a:t>
            </a:r>
          </a:p>
        </p:txBody>
      </p:sp>
    </p:spTree>
    <p:extLst>
      <p:ext uri="{BB962C8B-B14F-4D97-AF65-F5344CB8AC3E}">
        <p14:creationId xmlns:p14="http://schemas.microsoft.com/office/powerpoint/2010/main" val="993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22514"/>
            <a:ext cx="12192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/>
              <a:t>Electrical Television</a:t>
            </a:r>
          </a:p>
          <a:p>
            <a:endParaRPr lang="en-US" dirty="0"/>
          </a:p>
          <a:p>
            <a:r>
              <a:rPr lang="en-US" sz="3600" i="1" dirty="0" smtClean="0"/>
              <a:t>Electrical television system based on the </a:t>
            </a:r>
            <a:r>
              <a:rPr lang="en-US" sz="3600" i="1" dirty="0" err="1" smtClean="0"/>
              <a:t>CRT.In</a:t>
            </a:r>
            <a:r>
              <a:rPr lang="en-US" sz="3600" i="1" dirty="0" smtClean="0"/>
              <a:t> this television an electrical beam could scan a picture horizontally </a:t>
            </a:r>
            <a:r>
              <a:rPr lang="en-US" sz="3600" i="1" dirty="0" err="1" smtClean="0"/>
              <a:t>lines,rotating</a:t>
            </a:r>
            <a:r>
              <a:rPr lang="en-US" sz="3600" i="1" dirty="0" smtClean="0"/>
              <a:t> it 90 degree and reproducing an </a:t>
            </a:r>
            <a:r>
              <a:rPr lang="en-US" sz="3600" i="1" dirty="0" err="1" smtClean="0"/>
              <a:t>image.Which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resulation</a:t>
            </a:r>
            <a:r>
              <a:rPr lang="en-US" sz="3600" i="1" dirty="0" smtClean="0"/>
              <a:t> is </a:t>
            </a:r>
            <a:r>
              <a:rPr lang="en-US" sz="3600" i="1" dirty="0" err="1" smtClean="0"/>
              <a:t>good,have</a:t>
            </a:r>
            <a:r>
              <a:rPr lang="en-US" sz="3600" i="1" dirty="0" smtClean="0"/>
              <a:t> no noise and more compact size with a fewer visual limitations.</a:t>
            </a:r>
          </a:p>
        </p:txBody>
      </p:sp>
    </p:spTree>
    <p:extLst>
      <p:ext uri="{BB962C8B-B14F-4D97-AF65-F5344CB8AC3E}">
        <p14:creationId xmlns:p14="http://schemas.microsoft.com/office/powerpoint/2010/main" val="28754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4384"/>
            <a:ext cx="12192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TYPES OF TELEVISION</a:t>
            </a:r>
          </a:p>
          <a:p>
            <a:r>
              <a:rPr lang="en-US" sz="2800" i="1" dirty="0"/>
              <a:t> </a:t>
            </a:r>
            <a:endParaRPr lang="en-US" sz="2800" i="1" dirty="0" smtClean="0"/>
          </a:p>
          <a:p>
            <a:r>
              <a:rPr lang="en-US" sz="2000" i="1" dirty="0" smtClean="0"/>
              <a:t>Television are categorized in based on their </a:t>
            </a:r>
            <a:r>
              <a:rPr lang="en-US" sz="2000" i="1" dirty="0" err="1" smtClean="0"/>
              <a:t>structure.Here</a:t>
            </a:r>
            <a:r>
              <a:rPr lang="en-US" sz="2000" i="1" dirty="0" smtClean="0"/>
              <a:t> some types of television are given below:</a:t>
            </a:r>
          </a:p>
          <a:p>
            <a:r>
              <a:rPr lang="en-US" sz="2000" i="1" dirty="0" smtClean="0"/>
              <a:t>1.Depending on television technology:-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err="1" smtClean="0"/>
              <a:t>Quantam</a:t>
            </a:r>
            <a:r>
              <a:rPr lang="en-US" sz="2000" i="1" dirty="0" smtClean="0"/>
              <a:t> Light </a:t>
            </a:r>
            <a:r>
              <a:rPr lang="en-US" sz="2000" i="1" dirty="0" err="1" smtClean="0"/>
              <a:t>Emiting</a:t>
            </a:r>
            <a:r>
              <a:rPr lang="en-US" sz="2000" i="1" dirty="0" smtClean="0"/>
              <a:t> Diode(QLED)TV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Organic Light </a:t>
            </a:r>
            <a:r>
              <a:rPr lang="en-US" sz="2000" i="1" dirty="0" err="1" smtClean="0"/>
              <a:t>Emiting</a:t>
            </a:r>
            <a:r>
              <a:rPr lang="en-US" sz="2000" i="1" dirty="0" smtClean="0"/>
              <a:t> Diode(OLED)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LED and LCD TV</a:t>
            </a:r>
          </a:p>
          <a:p>
            <a:r>
              <a:rPr lang="en-US" sz="2000" i="1" dirty="0" smtClean="0"/>
              <a:t>2.Depending on screen:-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Flat screen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Curved screen TV</a:t>
            </a:r>
          </a:p>
          <a:p>
            <a:r>
              <a:rPr lang="en-US" sz="2000" i="1" dirty="0" smtClean="0"/>
              <a:t>3. Depending on </a:t>
            </a:r>
            <a:r>
              <a:rPr lang="en-US" sz="2000" i="1" dirty="0" err="1" smtClean="0"/>
              <a:t>resulation</a:t>
            </a:r>
            <a:r>
              <a:rPr lang="en-US" sz="2000" i="1" dirty="0" smtClean="0"/>
              <a:t>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720p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1080p TV</a:t>
            </a:r>
          </a:p>
          <a:p>
            <a:r>
              <a:rPr lang="en-US" sz="2000" i="1" dirty="0" smtClean="0"/>
              <a:t>4.Depending on features:-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Smart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High Dynamic Range(HDR)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Voice activated TV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80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235</TotalTime>
  <Words>421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erdana</vt:lpstr>
      <vt:lpstr>inter-bold</vt:lpstr>
      <vt:lpstr>inter-regular</vt:lpstr>
      <vt:lpstr>Tw Cen MT</vt:lpstr>
      <vt:lpstr>Droplet</vt:lpstr>
      <vt:lpstr>PowerPoint Presentation</vt:lpstr>
      <vt:lpstr>INTRODUCTION OF TELEVISION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TELEVISION</dc:title>
  <dc:creator>User</dc:creator>
  <cp:lastModifiedBy>User</cp:lastModifiedBy>
  <cp:revision>22</cp:revision>
  <dcterms:created xsi:type="dcterms:W3CDTF">2021-11-22T16:03:48Z</dcterms:created>
  <dcterms:modified xsi:type="dcterms:W3CDTF">2021-11-23T04:39:56Z</dcterms:modified>
</cp:coreProperties>
</file>