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8350" y="334851"/>
            <a:ext cx="7096258" cy="52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Assignment on Monochrome TV </a:t>
            </a:r>
            <a:r>
              <a:rPr lang="en-US" sz="2800" b="1" u="sng" dirty="0" smtClean="0"/>
              <a:t>Receiver</a:t>
            </a:r>
            <a:endParaRPr lang="en-US" sz="28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5130018" y="4043014"/>
            <a:ext cx="30151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Submitted by</a:t>
            </a:r>
          </a:p>
          <a:p>
            <a:r>
              <a:rPr lang="en-US" sz="2000" dirty="0"/>
              <a:t>Name   :Rejwan Ahmed</a:t>
            </a:r>
          </a:p>
          <a:p>
            <a:r>
              <a:rPr lang="en-US" sz="2000" dirty="0"/>
              <a:t>ID     </a:t>
            </a:r>
            <a:r>
              <a:rPr lang="en-US" sz="2000" dirty="0" smtClean="0"/>
              <a:t>    :</a:t>
            </a:r>
            <a:r>
              <a:rPr lang="en-US" sz="2000" dirty="0"/>
              <a:t>11809036</a:t>
            </a:r>
          </a:p>
          <a:p>
            <a:r>
              <a:rPr lang="en-US" sz="2000" dirty="0" smtClean="0"/>
              <a:t>Session :</a:t>
            </a:r>
            <a:r>
              <a:rPr lang="en-US" sz="2000" dirty="0"/>
              <a:t>2017-18</a:t>
            </a:r>
          </a:p>
          <a:p>
            <a:r>
              <a:rPr lang="en-US" sz="2000" dirty="0" smtClean="0"/>
              <a:t>Department </a:t>
            </a:r>
            <a:r>
              <a:rPr lang="en-US" sz="2000" dirty="0"/>
              <a:t>of </a:t>
            </a:r>
            <a:r>
              <a:rPr lang="en-US" sz="2000" dirty="0" smtClean="0"/>
              <a:t>ICT,</a:t>
            </a:r>
            <a:endParaRPr lang="en-US" sz="2000" dirty="0"/>
          </a:p>
          <a:p>
            <a:r>
              <a:rPr lang="en-US" sz="2000" dirty="0"/>
              <a:t>Comilla University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7833" y="2026672"/>
            <a:ext cx="2978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Submitted </a:t>
            </a:r>
            <a:r>
              <a:rPr lang="en-US" sz="2000" u="sng" dirty="0" smtClean="0"/>
              <a:t>To</a:t>
            </a:r>
            <a:endParaRPr lang="en-US" sz="2000" u="sng" dirty="0"/>
          </a:p>
          <a:p>
            <a:r>
              <a:rPr lang="en-US" sz="2000" dirty="0"/>
              <a:t>Name   </a:t>
            </a:r>
            <a:r>
              <a:rPr lang="en-US" sz="2000" dirty="0" smtClean="0"/>
              <a:t>:Imran Hossain</a:t>
            </a:r>
            <a:endParaRPr lang="en-US" sz="2000" dirty="0"/>
          </a:p>
          <a:p>
            <a:r>
              <a:rPr lang="en-US" sz="2000" dirty="0" smtClean="0"/>
              <a:t>Assistant Professor</a:t>
            </a:r>
            <a:endParaRPr lang="en-US" sz="2000" dirty="0"/>
          </a:p>
          <a:p>
            <a:r>
              <a:rPr lang="en-US" sz="2000" dirty="0" smtClean="0"/>
              <a:t>Department </a:t>
            </a:r>
            <a:r>
              <a:rPr lang="en-US" sz="2000" dirty="0"/>
              <a:t>of </a:t>
            </a:r>
            <a:r>
              <a:rPr lang="en-US" sz="2000" dirty="0" smtClean="0"/>
              <a:t>ICT,</a:t>
            </a:r>
            <a:endParaRPr lang="en-US" sz="2000" dirty="0"/>
          </a:p>
          <a:p>
            <a:r>
              <a:rPr lang="en-US" sz="2000" dirty="0"/>
              <a:t>Comilla University </a:t>
            </a:r>
          </a:p>
        </p:txBody>
      </p:sp>
    </p:spTree>
    <p:extLst>
      <p:ext uri="{BB962C8B-B14F-4D97-AF65-F5344CB8AC3E}">
        <p14:creationId xmlns:p14="http://schemas.microsoft.com/office/powerpoint/2010/main" val="9951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0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369" y="154545"/>
            <a:ext cx="5767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Basics of Monochrome TV Receiver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491" y="981612"/>
            <a:ext cx="9643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Data transmitted by Monochrome TV transmitter antenna will be received by Monochrome </a:t>
            </a:r>
            <a:r>
              <a:rPr lang="en-US" sz="2000" b="1" dirty="0" smtClean="0"/>
              <a:t>TV </a:t>
            </a:r>
            <a:r>
              <a:rPr lang="en-US" sz="2000" b="1" dirty="0"/>
              <a:t>receiver.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490" y="2602524"/>
            <a:ext cx="609131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Here,our agenda is 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Receive EM signal by Antenna at Rx,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Convert that into Electrical signal,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Separate sound and video signals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Play sound by speaker and play video by tube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165" y="494870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In Monochrome TV,display will be black and white with the shades of gray.</a:t>
            </a:r>
          </a:p>
        </p:txBody>
      </p:sp>
    </p:spTree>
    <p:extLst>
      <p:ext uri="{BB962C8B-B14F-4D97-AF65-F5344CB8AC3E}">
        <p14:creationId xmlns:p14="http://schemas.microsoft.com/office/powerpoint/2010/main" val="38091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580" y="219780"/>
            <a:ext cx="7382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7030A0"/>
                </a:solidFill>
              </a:rPr>
              <a:t>Block Diagram of Monochrome TV Receiver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1311191"/>
            <a:ext cx="9995095" cy="4672707"/>
          </a:xfrm>
          <a:prstGeom prst="rect">
            <a:avLst/>
          </a:prstGeom>
          <a:effectLst>
            <a:outerShdw blurRad="127000" dist="50800" dir="5400000" sx="103000" sy="103000" algn="ctr" rotWithShape="0">
              <a:schemeClr val="tx1">
                <a:alpha val="9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42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2582" y="953037"/>
            <a:ext cx="88864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receiving antenna intercepts radiated RF signals and the tuner selects the desired channel frequency band. The antenna provides RF picture and sound signals for the RF amplifier stage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RF amplifier stage is then coupled into the mixer stage. The mixture is connected to the local oscillator.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RF audio and video signals are heterodyned into intermediate frequency by the mixer and local </a:t>
            </a:r>
            <a:r>
              <a:rPr lang="en-US" sz="2000" dirty="0" smtClean="0"/>
              <a:t>oscillator.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output signal from the tuner circuit is amplified by using a common IF amplifier.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Then </a:t>
            </a:r>
            <a:r>
              <a:rPr lang="en-US" sz="2000" dirty="0"/>
              <a:t>the video and audio components are separated by a detector.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sound signals are detected from FM waves, amplified and then fed into the loud speaker, which reproduce the sound.</a:t>
            </a:r>
          </a:p>
        </p:txBody>
      </p:sp>
      <p:sp>
        <p:nvSpPr>
          <p:cNvPr id="2" name="Rectangle 1"/>
          <p:cNvSpPr/>
          <p:nvPr/>
        </p:nvSpPr>
        <p:spPr>
          <a:xfrm>
            <a:off x="608149" y="256436"/>
            <a:ext cx="2907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7030A0"/>
                </a:solidFill>
              </a:rPr>
              <a:t>Audio section</a:t>
            </a:r>
          </a:p>
        </p:txBody>
      </p:sp>
    </p:spTree>
    <p:extLst>
      <p:ext uri="{BB962C8B-B14F-4D97-AF65-F5344CB8AC3E}">
        <p14:creationId xmlns:p14="http://schemas.microsoft.com/office/powerpoint/2010/main" val="1166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5309" y="1017432"/>
            <a:ext cx="88477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video components are first passed into a detector which separates the picture signal from the synchronising pulses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/>
              <a:t>The line synchronising pulses and the frame synchronising pulses are fed into the horizontal and vertical deflector plates of the picture tube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picture signals are applied to the filament of the electron gun of the picture tube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Thus</a:t>
            </a:r>
            <a:r>
              <a:rPr lang="en-US" sz="2000" dirty="0"/>
              <a:t>, the intensity of the fluorescent screen of the picture tube is in accordance with the variation of potential in the picture and the picture is reproduced.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189" y="270456"/>
            <a:ext cx="26272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7030A0"/>
                </a:solidFill>
              </a:rPr>
              <a:t>Video section</a:t>
            </a:r>
          </a:p>
        </p:txBody>
      </p:sp>
    </p:spTree>
    <p:extLst>
      <p:ext uri="{BB962C8B-B14F-4D97-AF65-F5344CB8AC3E}">
        <p14:creationId xmlns:p14="http://schemas.microsoft.com/office/powerpoint/2010/main" val="6896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069" y="222158"/>
            <a:ext cx="6909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7030A0"/>
                </a:solidFill>
              </a:rPr>
              <a:t>Parameters of Monochrome TV Receiver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101" y="1086618"/>
            <a:ext cx="88189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It has a video information,in between black and white with the shades of gray.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It receives channels in the VHF and UHF.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Picture and sound signals are demodulated from RF carrier received from antenna.</a:t>
            </a:r>
          </a:p>
        </p:txBody>
      </p:sp>
    </p:spTree>
    <p:extLst>
      <p:ext uri="{BB962C8B-B14F-4D97-AF65-F5344CB8AC3E}">
        <p14:creationId xmlns:p14="http://schemas.microsoft.com/office/powerpoint/2010/main" val="307080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4" y="1668512"/>
            <a:ext cx="6091310" cy="4306311"/>
          </a:xfrm>
          <a:prstGeom prst="rect">
            <a:avLst/>
          </a:prstGeom>
          <a:effectLst>
            <a:outerShdw blurRad="50800" dist="50800" dir="5400000" sx="101000" sy="101000" algn="ctr" rotWithShape="0">
              <a:srgbClr val="000000">
                <a:alpha val="96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41514" y="372345"/>
            <a:ext cx="3402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7030A0"/>
                </a:solidFill>
              </a:rPr>
              <a:t>Black &amp; White TV</a:t>
            </a:r>
          </a:p>
        </p:txBody>
      </p:sp>
    </p:spTree>
    <p:extLst>
      <p:ext uri="{BB962C8B-B14F-4D97-AF65-F5344CB8AC3E}">
        <p14:creationId xmlns:p14="http://schemas.microsoft.com/office/powerpoint/2010/main" val="16228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368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2021-11-21T16:45:35Z</dcterms:created>
  <dcterms:modified xsi:type="dcterms:W3CDTF">2021-11-23T01:52:39Z</dcterms:modified>
</cp:coreProperties>
</file>