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E189-51E6-41DB-9ABA-1EE21C75A31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30C1-4C05-4BCC-96D8-4DDAC68F3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E189-51E6-41DB-9ABA-1EE21C75A31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30C1-4C05-4BCC-96D8-4DDAC68F3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2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E189-51E6-41DB-9ABA-1EE21C75A31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30C1-4C05-4BCC-96D8-4DDAC68F3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1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E189-51E6-41DB-9ABA-1EE21C75A31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30C1-4C05-4BCC-96D8-4DDAC68F3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9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E189-51E6-41DB-9ABA-1EE21C75A31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30C1-4C05-4BCC-96D8-4DDAC68F3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6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E189-51E6-41DB-9ABA-1EE21C75A31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30C1-4C05-4BCC-96D8-4DDAC68F3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4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E189-51E6-41DB-9ABA-1EE21C75A31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30C1-4C05-4BCC-96D8-4DDAC68F3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0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E189-51E6-41DB-9ABA-1EE21C75A31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30C1-4C05-4BCC-96D8-4DDAC68F3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E189-51E6-41DB-9ABA-1EE21C75A31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30C1-4C05-4BCC-96D8-4DDAC68F3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E189-51E6-41DB-9ABA-1EE21C75A31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30C1-4C05-4BCC-96D8-4DDAC68F3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E189-51E6-41DB-9ABA-1EE21C75A31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30C1-4C05-4BCC-96D8-4DDAC68F3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1E189-51E6-41DB-9ABA-1EE21C75A31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830C1-4C05-4BCC-96D8-4DDAC68F3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3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28600" y="1295400"/>
            <a:ext cx="8382000" cy="1905000"/>
          </a:xfrm>
        </p:spPr>
        <p:txBody>
          <a:bodyPr>
            <a:noAutofit/>
          </a:bodyPr>
          <a:lstStyle/>
          <a:p>
            <a:r>
              <a:rPr lang="en-US" b="1" i="1" dirty="0" smtClean="0">
                <a:solidFill>
                  <a:schemeClr val="accent4"/>
                </a:solidFill>
              </a:rPr>
              <a:t>  Presentation on</a:t>
            </a:r>
            <a:br>
              <a:rPr lang="en-US" b="1" i="1" dirty="0" smtClean="0">
                <a:solidFill>
                  <a:schemeClr val="accent4"/>
                </a:solidFill>
              </a:rPr>
            </a:br>
            <a:r>
              <a:rPr lang="en-US" b="1" i="1" dirty="0" smtClean="0">
                <a:solidFill>
                  <a:schemeClr val="accent4"/>
                </a:solidFill>
              </a:rPr>
              <a:t>    Simplified </a:t>
            </a:r>
            <a:r>
              <a:rPr lang="en-US" b="1" i="1" dirty="0">
                <a:solidFill>
                  <a:schemeClr val="accent4"/>
                </a:solidFill>
              </a:rPr>
              <a:t>M</a:t>
            </a:r>
            <a:r>
              <a:rPr lang="en-US" b="1" i="1" dirty="0" smtClean="0">
                <a:solidFill>
                  <a:schemeClr val="accent4"/>
                </a:solidFill>
              </a:rPr>
              <a:t>onochrome          </a:t>
            </a:r>
            <a:r>
              <a:rPr lang="en-US" b="1" i="1" dirty="0">
                <a:solidFill>
                  <a:schemeClr val="accent4"/>
                </a:solidFill>
              </a:rPr>
              <a:t>T</a:t>
            </a:r>
            <a:r>
              <a:rPr lang="en-US" b="1" i="1" dirty="0" smtClean="0">
                <a:solidFill>
                  <a:schemeClr val="accent4"/>
                </a:solidFill>
              </a:rPr>
              <a:t>ransmitter</a:t>
            </a:r>
            <a:endParaRPr lang="en-US" b="1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52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100" b="1" dirty="0" smtClean="0"/>
              <a:t>Presented By: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err="1" smtClean="0"/>
              <a:t>Sohana</a:t>
            </a:r>
            <a:r>
              <a:rPr lang="en-US" sz="2700" dirty="0" smtClean="0"/>
              <a:t> </a:t>
            </a:r>
            <a:r>
              <a:rPr lang="en-US" sz="2700" dirty="0" err="1" smtClean="0"/>
              <a:t>Nowar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Id:11809037</a:t>
            </a:r>
            <a:br>
              <a:rPr lang="en-US" sz="2700" dirty="0" smtClean="0"/>
            </a:br>
            <a:r>
              <a:rPr lang="en-US" sz="2700" dirty="0" err="1" smtClean="0"/>
              <a:t>Dept.of</a:t>
            </a:r>
            <a:r>
              <a:rPr lang="en-US" sz="2700" dirty="0" smtClean="0"/>
              <a:t> ICT</a:t>
            </a:r>
            <a:br>
              <a:rPr lang="en-US" sz="2700" dirty="0" smtClean="0"/>
            </a:br>
            <a:r>
              <a:rPr lang="en-US" sz="2700" dirty="0" err="1" smtClean="0"/>
              <a:t>Comilla</a:t>
            </a:r>
            <a:r>
              <a:rPr lang="en-US" sz="2700" dirty="0" smtClean="0"/>
              <a:t> University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429000"/>
            <a:ext cx="3124200" cy="22098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3400" b="1" dirty="0" smtClean="0">
                <a:solidFill>
                  <a:schemeClr val="tx1"/>
                </a:solidFill>
              </a:rPr>
              <a:t>Presented To: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Md. Imran </a:t>
            </a:r>
            <a:r>
              <a:rPr lang="en-US" dirty="0" err="1" smtClean="0">
                <a:solidFill>
                  <a:schemeClr val="tx1"/>
                </a:solidFill>
              </a:rPr>
              <a:t>Hossain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Assistant Professor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Dept.of</a:t>
            </a:r>
            <a:r>
              <a:rPr lang="en-US" dirty="0" smtClean="0">
                <a:solidFill>
                  <a:schemeClr val="tx1"/>
                </a:solidFill>
              </a:rPr>
              <a:t> ICT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Comilla</a:t>
            </a:r>
            <a:r>
              <a:rPr lang="en-US" dirty="0" smtClean="0">
                <a:solidFill>
                  <a:schemeClr val="tx1"/>
                </a:solidFill>
              </a:rPr>
              <a:t> University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3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38400" cy="1143000"/>
          </a:xfrm>
        </p:spPr>
        <p:txBody>
          <a:bodyPr/>
          <a:lstStyle/>
          <a:p>
            <a:r>
              <a:rPr lang="en-US" b="1" dirty="0" smtClean="0"/>
              <a:t>Outlines: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1.Definition </a:t>
            </a:r>
          </a:p>
          <a:p>
            <a:pPr marL="0" indent="0">
              <a:buNone/>
            </a:pPr>
            <a:r>
              <a:rPr lang="en-US" dirty="0" smtClean="0"/>
              <a:t>2.Block diagram.</a:t>
            </a:r>
          </a:p>
          <a:p>
            <a:pPr marL="0" indent="0">
              <a:buNone/>
            </a:pPr>
            <a:r>
              <a:rPr lang="en-US" dirty="0" smtClean="0"/>
              <a:t>3.working process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0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74638"/>
            <a:ext cx="8001000" cy="1249362"/>
          </a:xfrm>
        </p:spPr>
        <p:txBody>
          <a:bodyPr>
            <a:normAutofit/>
          </a:bodyPr>
          <a:lstStyle/>
          <a:p>
            <a:r>
              <a:rPr lang="en-US" sz="3200" b="1" i="1" dirty="0" smtClean="0"/>
              <a:t>What is simplified monochrome transmitter?</a:t>
            </a:r>
            <a:endParaRPr lang="en-US" sz="3200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/>
          </a:bodyPr>
          <a:lstStyle/>
          <a:p>
            <a:r>
              <a:rPr lang="en-US" dirty="0" smtClean="0"/>
              <a:t>monochrome </a:t>
            </a:r>
            <a:r>
              <a:rPr lang="en-US" dirty="0" err="1" smtClean="0"/>
              <a:t>tv</a:t>
            </a:r>
            <a:r>
              <a:rPr lang="en-US" dirty="0" smtClean="0"/>
              <a:t> transmission system is quite unlike any of the transmission </a:t>
            </a:r>
            <a:r>
              <a:rPr lang="en-US" dirty="0" err="1" smtClean="0"/>
              <a:t>system.It</a:t>
            </a:r>
            <a:r>
              <a:rPr lang="en-US" dirty="0" smtClean="0"/>
              <a:t> deal with the fundamental “straightforward “blocks while the function specific to television transmitter are described in detail.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19200"/>
          </a:xfrm>
        </p:spPr>
        <p:txBody>
          <a:bodyPr>
            <a:normAutofit/>
          </a:bodyPr>
          <a:lstStyle/>
          <a:p>
            <a:r>
              <a:rPr lang="en-US" sz="2800" b="1" i="1" dirty="0" smtClean="0"/>
              <a:t>Basic difference between monochrome and simplified monochrome </a:t>
            </a:r>
            <a:r>
              <a:rPr lang="en-US" sz="2800" b="1" i="1" dirty="0" err="1" smtClean="0"/>
              <a:t>tv</a:t>
            </a:r>
            <a:r>
              <a:rPr lang="en-US" sz="2800" b="1" i="1" dirty="0" smtClean="0"/>
              <a:t> transmission</a:t>
            </a:r>
            <a:endParaRPr lang="en-US" sz="2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Monochrome will take more </a:t>
            </a:r>
            <a:r>
              <a:rPr lang="en-US" sz="2800" dirty="0" err="1" smtClean="0"/>
              <a:t>ink,but</a:t>
            </a:r>
            <a:r>
              <a:rPr lang="en-US" sz="2800" dirty="0" smtClean="0"/>
              <a:t> will give clearer </a:t>
            </a:r>
            <a:r>
              <a:rPr lang="en-US" sz="2800" dirty="0" err="1" smtClean="0"/>
              <a:t>prints.choose</a:t>
            </a:r>
            <a:r>
              <a:rPr lang="en-US" sz="2800" dirty="0" smtClean="0"/>
              <a:t> as per </a:t>
            </a:r>
            <a:r>
              <a:rPr lang="en-US" sz="2800" dirty="0" err="1" smtClean="0"/>
              <a:t>need.Black</a:t>
            </a:r>
            <a:r>
              <a:rPr lang="en-US" sz="2800" dirty="0" smtClean="0"/>
              <a:t> and white is often thought of as </a:t>
            </a:r>
            <a:r>
              <a:rPr lang="en-US" sz="2800" dirty="0" err="1" smtClean="0"/>
              <a:t>monochrome.In</a:t>
            </a:r>
            <a:r>
              <a:rPr lang="en-US" sz="2800" dirty="0" smtClean="0"/>
              <a:t> the case of grey scale it makes the most </a:t>
            </a:r>
            <a:r>
              <a:rPr lang="en-US" sz="2800" dirty="0" err="1" smtClean="0"/>
              <a:t>sense.Monochrome</a:t>
            </a:r>
            <a:r>
              <a:rPr lang="en-US" sz="2800" dirty="0" smtClean="0"/>
              <a:t> literally means one color.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767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43200" cy="715962"/>
          </a:xfrm>
        </p:spPr>
        <p:txBody>
          <a:bodyPr>
            <a:normAutofit/>
          </a:bodyPr>
          <a:lstStyle/>
          <a:p>
            <a:r>
              <a:rPr lang="en-US" sz="3200" b="1" i="1" dirty="0" smtClean="0"/>
              <a:t>Block Diagram</a:t>
            </a:r>
            <a:endParaRPr lang="en-US" sz="3200" b="1" i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846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Working process: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 smtClean="0"/>
              <a:t>Camera Tubes: </a:t>
            </a:r>
            <a:r>
              <a:rPr lang="en-US" sz="2800" dirty="0" smtClean="0"/>
              <a:t>video sequence at the transmitting station begins with a transducer which converts light into( video) electric signal. 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Video Stage: </a:t>
            </a:r>
            <a:r>
              <a:rPr lang="en-US" sz="2800" dirty="0" smtClean="0"/>
              <a:t>The function of this switching system is to provide the video controls required.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RF and sound </a:t>
            </a:r>
            <a:r>
              <a:rPr lang="en-US" sz="2800" b="1" dirty="0" err="1" smtClean="0"/>
              <a:t>circuitry:</a:t>
            </a:r>
            <a:r>
              <a:rPr lang="en-US" sz="2800" dirty="0" err="1" smtClean="0"/>
              <a:t>Its</a:t>
            </a:r>
            <a:r>
              <a:rPr lang="en-US" sz="2800" dirty="0" smtClean="0"/>
              <a:t> function is to ensure </a:t>
            </a:r>
            <a:r>
              <a:rPr lang="en-US" sz="2800" dirty="0" err="1" smtClean="0"/>
              <a:t>that,although</a:t>
            </a:r>
            <a:r>
              <a:rPr lang="en-US" sz="2800" dirty="0" smtClean="0"/>
              <a:t> both the picture and sound transmitter are connected to the antenna with a minimum of </a:t>
            </a:r>
            <a:r>
              <a:rPr lang="en-US" sz="2800" dirty="0" err="1" smtClean="0"/>
              <a:t>loss,neither</a:t>
            </a:r>
            <a:r>
              <a:rPr lang="en-US" sz="2800" dirty="0" smtClean="0"/>
              <a:t> is connected to the other antenna.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756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248400" cy="10207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Camera pickup tube:</a:t>
            </a:r>
            <a:endParaRPr lang="en-US" sz="36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1600200"/>
            <a:ext cx="716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06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191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Presentation on     Simplified Monochrome          Transmitter</vt:lpstr>
      <vt:lpstr>Presented By: Sohana Nowar Id:11809037 Dept.of ICT Comilla University </vt:lpstr>
      <vt:lpstr>Outlines:</vt:lpstr>
      <vt:lpstr>What is simplified monochrome transmitter?</vt:lpstr>
      <vt:lpstr>Basic difference between monochrome and simplified monochrome tv transmission</vt:lpstr>
      <vt:lpstr>Block Diagram</vt:lpstr>
      <vt:lpstr>Working process:</vt:lpstr>
      <vt:lpstr> Camera pickup tube: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   Simplified Monochrome          Transmitter</dc:title>
  <dc:creator>User</dc:creator>
  <cp:lastModifiedBy>User</cp:lastModifiedBy>
  <cp:revision>9</cp:revision>
  <dcterms:created xsi:type="dcterms:W3CDTF">2021-11-22T14:40:04Z</dcterms:created>
  <dcterms:modified xsi:type="dcterms:W3CDTF">2021-11-22T16:46:25Z</dcterms:modified>
</cp:coreProperties>
</file>