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8" r:id="rId4"/>
    <p:sldId id="259" r:id="rId5"/>
    <p:sldId id="260" r:id="rId6"/>
    <p:sldId id="267" r:id="rId7"/>
    <p:sldId id="261" r:id="rId8"/>
    <p:sldId id="263" r:id="rId9"/>
    <p:sldId id="262" r:id="rId10"/>
    <p:sldId id="269" r:id="rId11"/>
    <p:sldId id="271" r:id="rId12"/>
    <p:sldId id="272" r:id="rId13"/>
    <p:sldId id="275" r:id="rId14"/>
    <p:sldId id="273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D899E-B0FB-4C59-B601-779521BD249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8B634-6001-4FC1-B1E7-2238864E718C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D899E-B0FB-4C59-B601-779521BD249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8B634-6001-4FC1-B1E7-2238864E7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D899E-B0FB-4C59-B601-779521BD249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8B634-6001-4FC1-B1E7-2238864E7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D899E-B0FB-4C59-B601-779521BD249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8B634-6001-4FC1-B1E7-2238864E7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D899E-B0FB-4C59-B601-779521BD249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8B634-6001-4FC1-B1E7-2238864E71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D899E-B0FB-4C59-B601-779521BD249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8B634-6001-4FC1-B1E7-2238864E7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D899E-B0FB-4C59-B601-779521BD249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8B634-6001-4FC1-B1E7-2238864E718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D899E-B0FB-4C59-B601-779521BD249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8B634-6001-4FC1-B1E7-2238864E7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D899E-B0FB-4C59-B601-779521BD249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8B634-6001-4FC1-B1E7-2238864E7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D899E-B0FB-4C59-B601-779521BD249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8B634-6001-4FC1-B1E7-2238864E7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EBD899E-B0FB-4C59-B601-779521BD249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C58B634-6001-4FC1-B1E7-2238864E7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EBD899E-B0FB-4C59-B601-779521BD249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C58B634-6001-4FC1-B1E7-2238864E718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7772400" cy="4946904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WELCOME</a:t>
            </a:r>
            <a:br>
              <a:rPr 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TO MY</a:t>
            </a:r>
            <a:br>
              <a:rPr 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Presentation</a:t>
            </a:r>
            <a:endParaRPr lang="en-US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0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1392936"/>
          </a:xfrm>
        </p:spPr>
        <p:txBody>
          <a:bodyPr/>
          <a:lstStyle/>
          <a:p>
            <a:r>
              <a:rPr lang="en-US" dirty="0" smtClean="0"/>
              <a:t>Deflection coils &amp;</a:t>
            </a:r>
            <a:br>
              <a:rPr lang="en-US" dirty="0" smtClean="0"/>
            </a:br>
            <a:r>
              <a:rPr lang="en-US" dirty="0" err="1" smtClean="0"/>
              <a:t>Sawtooth</a:t>
            </a:r>
            <a:r>
              <a:rPr lang="en-US" dirty="0" smtClean="0"/>
              <a:t> Waveform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2" y="2684187"/>
            <a:ext cx="3360711" cy="2697714"/>
          </a:xfrm>
        </p:spPr>
      </p:pic>
      <p:pic>
        <p:nvPicPr>
          <p:cNvPr id="6" name="Content Placeholder 5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38" y="3030845"/>
            <a:ext cx="4038600" cy="2004397"/>
          </a:xfrm>
        </p:spPr>
      </p:pic>
    </p:spTree>
    <p:extLst>
      <p:ext uri="{BB962C8B-B14F-4D97-AF65-F5344CB8AC3E}">
        <p14:creationId xmlns:p14="http://schemas.microsoft.com/office/powerpoint/2010/main" val="406000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Scanning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electron beam is directed to move by deflection coils (yoke), which are located around the neck of the picture tube (Figure 17-3). </a:t>
            </a:r>
            <a:endParaRPr lang="en-US" sz="2400" dirty="0" smtClean="0"/>
          </a:p>
          <a:p>
            <a:pPr marL="68580" indent="0">
              <a:buNone/>
            </a:pP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information applied to the deflection coils is in the form of a </a:t>
            </a:r>
            <a:r>
              <a:rPr lang="en-US" sz="2400" dirty="0" err="1"/>
              <a:t>Sawtooth</a:t>
            </a:r>
            <a:r>
              <a:rPr lang="en-US" sz="2400" dirty="0"/>
              <a:t> Waveform in Beam Scanning (Figure 17-4), generated by the horizontal oscillator, which occurs at a rate or frequency determined by the number of lines (525) to be scanned and the scanning rate (30 frames per second).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770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1"/>
            <a:r>
              <a:rPr lang="en-US" b="1" dirty="0" smtClean="0"/>
              <a:t>The linear rise of current in the horizontal deflection coils deflect the beam across the screen with a continuous ,uniform motion for the trace from left to right.</a:t>
            </a:r>
          </a:p>
          <a:p>
            <a:pPr lvl="1"/>
            <a:r>
              <a:rPr lang="en-US" b="1" dirty="0" smtClean="0"/>
              <a:t>At the peak of the rise , the  SAWTOOTH wave reverses direction and decreases rapidly to its initial value.</a:t>
            </a:r>
          </a:p>
          <a:p>
            <a:pPr lvl="1"/>
            <a:r>
              <a:rPr lang="en-US" b="1" dirty="0" smtClean="0"/>
              <a:t>This fast reversal produces the retrace or </a:t>
            </a:r>
            <a:r>
              <a:rPr lang="en-US" b="1" dirty="0" err="1" smtClean="0"/>
              <a:t>flyback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041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Scanning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48" y="1676400"/>
            <a:ext cx="6972904" cy="4390563"/>
          </a:xfrm>
        </p:spPr>
      </p:pic>
    </p:spTree>
    <p:extLst>
      <p:ext uri="{BB962C8B-B14F-4D97-AF65-F5344CB8AC3E}">
        <p14:creationId xmlns:p14="http://schemas.microsoft.com/office/powerpoint/2010/main" val="12136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The SAWTOOTH current in the vertical deflection coils moves the electron beam from top to bottom of the raster at a uniform speed while the electron beam is being deflected horizontally.</a:t>
            </a:r>
          </a:p>
          <a:p>
            <a:r>
              <a:rPr lang="en-US" sz="2400" b="1" dirty="0" smtClean="0"/>
              <a:t>Both during the horizontal retrace and vertical retrace intervals the scanning beams at the camera tube and picture tube are blanked , no picture information is either picked up or reproduced.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4995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Scanning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3" y="1752601"/>
            <a:ext cx="7552074" cy="4100984"/>
          </a:xfrm>
        </p:spPr>
      </p:pic>
    </p:spTree>
    <p:extLst>
      <p:ext uri="{BB962C8B-B14F-4D97-AF65-F5344CB8AC3E}">
        <p14:creationId xmlns:p14="http://schemas.microsoft.com/office/powerpoint/2010/main" val="187319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38400"/>
            <a:ext cx="7772400" cy="1600200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8779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7772400" cy="3429000"/>
          </a:xfrm>
        </p:spPr>
        <p:txBody>
          <a:bodyPr/>
          <a:lstStyle/>
          <a:p>
            <a:r>
              <a:rPr lang="en-US" dirty="0" smtClean="0"/>
              <a:t>         SCANNING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IN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TELEVISION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5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sz="6000" dirty="0" smtClean="0"/>
              <a:t>CONTENT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4000" b="1" dirty="0"/>
              <a:t> Introduction</a:t>
            </a:r>
            <a:r>
              <a:rPr lang="en-US" sz="4000" b="1" dirty="0" smtClean="0"/>
              <a:t>.</a:t>
            </a:r>
            <a:endParaRPr lang="en-US" sz="4000" b="1" dirty="0" smtClean="0"/>
          </a:p>
          <a:p>
            <a:pPr>
              <a:buFont typeface="Wingdings" pitchFamily="2" charset="2"/>
              <a:buChar char="v"/>
            </a:pPr>
            <a:r>
              <a:rPr lang="en-US" sz="4000" b="1" dirty="0" smtClean="0"/>
              <a:t>Television  </a:t>
            </a:r>
            <a:r>
              <a:rPr lang="en-US" sz="4000" b="1" dirty="0" smtClean="0"/>
              <a:t>Scanning</a:t>
            </a:r>
            <a:r>
              <a:rPr lang="en-US" sz="4000" b="1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4000" b="1" dirty="0" smtClean="0"/>
              <a:t>Beam  </a:t>
            </a:r>
            <a:r>
              <a:rPr lang="en-US" sz="4000" b="1" dirty="0" smtClean="0"/>
              <a:t>Scanning.</a:t>
            </a:r>
          </a:p>
          <a:p>
            <a:pPr>
              <a:buFont typeface="Wingdings" pitchFamily="2" charset="2"/>
              <a:buChar char="v"/>
            </a:pPr>
            <a:r>
              <a:rPr lang="en-US" sz="4000" b="1" dirty="0" smtClean="0"/>
              <a:t>Horizontal  Scanning.</a:t>
            </a:r>
          </a:p>
          <a:p>
            <a:pPr>
              <a:buFont typeface="Wingdings" pitchFamily="2" charset="2"/>
              <a:buChar char="v"/>
            </a:pPr>
            <a:r>
              <a:rPr lang="en-US" sz="4000" b="1" dirty="0" smtClean="0"/>
              <a:t>Vertical  Scanning.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4541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3735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2400"/>
            <a:ext cx="9144000" cy="7010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0465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572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800" b="1" dirty="0"/>
              <a:t>A still picture is fundamentally an arrangement of many dark and light areas. </a:t>
            </a:r>
            <a:endParaRPr lang="en-US" sz="2800" b="1" dirty="0" smtClean="0"/>
          </a:p>
          <a:p>
            <a:r>
              <a:rPr lang="en-US" sz="2800" b="1" dirty="0" smtClean="0"/>
              <a:t>Each </a:t>
            </a:r>
            <a:r>
              <a:rPr lang="en-US" sz="2800" b="1" dirty="0"/>
              <a:t>small area of light or shade is called a picture element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 </a:t>
            </a:r>
            <a:r>
              <a:rPr lang="en-US" sz="2800" b="1" dirty="0"/>
              <a:t>All the elements contain the visual information in the scene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 </a:t>
            </a:r>
            <a:r>
              <a:rPr lang="en-US" sz="2800" b="1" dirty="0"/>
              <a:t>If they are transmitted and reproduced in the same degree of light or shade as original and in proper position, the picture will be reproduced.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5580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Television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is scanning in TV system?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 is the process by which an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electron beam </a:t>
            </a:r>
            <a:r>
              <a:rPr lang="en-US" sz="2400" dirty="0" smtClean="0"/>
              <a:t>spot is made to move across a rectangular area , so as to cover it completely.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This rectangular area may be the target surface in a television camera or the screen of a picture tube in a television receiver.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EB</a:t>
            </a:r>
            <a:r>
              <a:rPr lang="en-US" sz="2400" dirty="0" smtClean="0"/>
              <a:t> excites a single unit of each line ,called a picture element or pixel, which emits light.</a:t>
            </a:r>
          </a:p>
          <a:p>
            <a:pPr marL="6858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549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6781800" cy="6203950"/>
          </a:xfrm>
        </p:spPr>
      </p:pic>
    </p:spTree>
    <p:extLst>
      <p:ext uri="{BB962C8B-B14F-4D97-AF65-F5344CB8AC3E}">
        <p14:creationId xmlns:p14="http://schemas.microsoft.com/office/powerpoint/2010/main" val="311563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to produce video signal for all the elements in the picture, it is scanned by the electron beam, one element at a time, in sequential order. </a:t>
            </a:r>
            <a:r>
              <a:rPr lang="en-US" sz="2400" dirty="0">
                <a:solidFill>
                  <a:schemeClr val="accent3"/>
                </a:solidFill>
              </a:rPr>
              <a:t>The scanning is done in the same way as a written page is read to cover all the words in one line and all lines on the page</a:t>
            </a:r>
            <a:r>
              <a:rPr lang="en-US" sz="2400" dirty="0" smtClean="0">
                <a:solidFill>
                  <a:schemeClr val="accent3"/>
                </a:solidFill>
              </a:rPr>
              <a:t>.</a:t>
            </a:r>
          </a:p>
          <a:p>
            <a:pPr algn="ctr"/>
            <a:r>
              <a:rPr lang="en-US" sz="2400" dirty="0" smtClean="0"/>
              <a:t>One complete frame of a TV picture </a:t>
            </a:r>
            <a:r>
              <a:rPr lang="en-US" sz="2400" b="1" dirty="0" smtClean="0"/>
              <a:t>EB</a:t>
            </a:r>
            <a:r>
              <a:rPr lang="en-US" sz="2400" dirty="0" smtClean="0"/>
              <a:t> is scans the screen from left to right and top to bottom.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 smtClean="0"/>
              <a:t>Covering the entire screen </a:t>
            </a:r>
            <a:r>
              <a:rPr lang="en-US" sz="2400" dirty="0" smtClean="0"/>
              <a:t>30 times per second.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2822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300</TotalTime>
  <Words>489</Words>
  <Application>Microsoft Office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        WELCOME      TO MY   Presentation</vt:lpstr>
      <vt:lpstr>         SCANNING              IN       TELEVISION SYSTEM</vt:lpstr>
      <vt:lpstr>         CONTENT</vt:lpstr>
      <vt:lpstr>PowerPoint Presentation</vt:lpstr>
      <vt:lpstr>PowerPoint Presentation</vt:lpstr>
      <vt:lpstr>    Introduction</vt:lpstr>
      <vt:lpstr>Television Scanning</vt:lpstr>
      <vt:lpstr>PowerPoint Presentation</vt:lpstr>
      <vt:lpstr>Beam Scanning</vt:lpstr>
      <vt:lpstr>Deflection coils &amp; Sawtooth Waveform</vt:lpstr>
      <vt:lpstr>Beam Scanning Cont.</vt:lpstr>
      <vt:lpstr>Horizontal Scanning</vt:lpstr>
      <vt:lpstr>Horizontal Scanning</vt:lpstr>
      <vt:lpstr>Vertical Scanning</vt:lpstr>
      <vt:lpstr>Vertical Scanning</vt:lpstr>
      <vt:lpstr>      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WELCOME      TO MY   Presentation</dc:title>
  <dc:creator>Salma</dc:creator>
  <cp:lastModifiedBy>Salma</cp:lastModifiedBy>
  <cp:revision>33</cp:revision>
  <dcterms:created xsi:type="dcterms:W3CDTF">2021-11-22T19:08:12Z</dcterms:created>
  <dcterms:modified xsi:type="dcterms:W3CDTF">2021-11-23T03:02:51Z</dcterms:modified>
</cp:coreProperties>
</file>