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296082-A5B1-47CA-834D-1C872B4AFC88}"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bn-BD"/>
        </a:p>
      </dgm:t>
    </dgm:pt>
    <dgm:pt modelId="{1F46E3EB-5D8A-4839-BA2B-8A341793AA04}">
      <dgm:prSet/>
      <dgm:spPr/>
      <dgm:t>
        <a:bodyPr/>
        <a:lstStyle/>
        <a:p>
          <a:r>
            <a:rPr lang="en-US" dirty="0"/>
            <a:t>Presentation to</a:t>
          </a:r>
          <a:endParaRPr lang="bn-BD" dirty="0"/>
        </a:p>
      </dgm:t>
    </dgm:pt>
    <dgm:pt modelId="{DA049FD7-259E-4267-8914-CB67CD654AE2}" type="parTrans" cxnId="{8DAE586F-7D2F-427E-9137-F37964629BBA}">
      <dgm:prSet/>
      <dgm:spPr/>
      <dgm:t>
        <a:bodyPr/>
        <a:lstStyle/>
        <a:p>
          <a:endParaRPr lang="bn-BD"/>
        </a:p>
      </dgm:t>
    </dgm:pt>
    <dgm:pt modelId="{69E16337-BD0A-4C7C-B6D0-4DB9DBFB2552}" type="sibTrans" cxnId="{8DAE586F-7D2F-427E-9137-F37964629BBA}">
      <dgm:prSet/>
      <dgm:spPr/>
      <dgm:t>
        <a:bodyPr/>
        <a:lstStyle/>
        <a:p>
          <a:endParaRPr lang="bn-BD"/>
        </a:p>
      </dgm:t>
    </dgm:pt>
    <dgm:pt modelId="{7AD593F4-49BC-4859-BAE9-D09EFC568104}" type="pres">
      <dgm:prSet presAssocID="{00296082-A5B1-47CA-834D-1C872B4AFC88}" presName="linearFlow" presStyleCnt="0">
        <dgm:presLayoutVars>
          <dgm:dir/>
          <dgm:resizeHandles val="exact"/>
        </dgm:presLayoutVars>
      </dgm:prSet>
      <dgm:spPr/>
    </dgm:pt>
    <dgm:pt modelId="{7ECDED2E-6879-461A-85DC-49905CE9CE3B}" type="pres">
      <dgm:prSet presAssocID="{1F46E3EB-5D8A-4839-BA2B-8A341793AA04}" presName="composite" presStyleCnt="0"/>
      <dgm:spPr/>
    </dgm:pt>
    <dgm:pt modelId="{680CA165-BE69-4840-8D43-6D5239AB493C}" type="pres">
      <dgm:prSet presAssocID="{1F46E3EB-5D8A-4839-BA2B-8A341793AA04}" presName="imgShp" presStyleLbl="fgImgPlace1" presStyleIdx="0" presStyleCnt="1"/>
      <dgm:spPr/>
    </dgm:pt>
    <dgm:pt modelId="{8769A4B6-6079-4D5F-BDBD-8B2539A26114}" type="pres">
      <dgm:prSet presAssocID="{1F46E3EB-5D8A-4839-BA2B-8A341793AA04}" presName="txShp" presStyleLbl="node1" presStyleIdx="0" presStyleCnt="1" custScaleX="104956">
        <dgm:presLayoutVars>
          <dgm:bulletEnabled val="1"/>
        </dgm:presLayoutVars>
      </dgm:prSet>
      <dgm:spPr/>
    </dgm:pt>
  </dgm:ptLst>
  <dgm:cxnLst>
    <dgm:cxn modelId="{8994EC01-8FDB-4529-B670-F3615A8A14CB}" type="presOf" srcId="{1F46E3EB-5D8A-4839-BA2B-8A341793AA04}" destId="{8769A4B6-6079-4D5F-BDBD-8B2539A26114}" srcOrd="0" destOrd="0" presId="urn:microsoft.com/office/officeart/2005/8/layout/vList3"/>
    <dgm:cxn modelId="{8DAE586F-7D2F-427E-9137-F37964629BBA}" srcId="{00296082-A5B1-47CA-834D-1C872B4AFC88}" destId="{1F46E3EB-5D8A-4839-BA2B-8A341793AA04}" srcOrd="0" destOrd="0" parTransId="{DA049FD7-259E-4267-8914-CB67CD654AE2}" sibTransId="{69E16337-BD0A-4C7C-B6D0-4DB9DBFB2552}"/>
    <dgm:cxn modelId="{A7F8AA91-F8D4-40E4-9278-BB2C14EE2A61}" type="presOf" srcId="{00296082-A5B1-47CA-834D-1C872B4AFC88}" destId="{7AD593F4-49BC-4859-BAE9-D09EFC568104}" srcOrd="0" destOrd="0" presId="urn:microsoft.com/office/officeart/2005/8/layout/vList3"/>
    <dgm:cxn modelId="{868B5571-3CA6-4600-BA7C-3EF4360797E7}" type="presParOf" srcId="{7AD593F4-49BC-4859-BAE9-D09EFC568104}" destId="{7ECDED2E-6879-461A-85DC-49905CE9CE3B}" srcOrd="0" destOrd="0" presId="urn:microsoft.com/office/officeart/2005/8/layout/vList3"/>
    <dgm:cxn modelId="{B654A41E-8A86-4546-84E1-6259CCA4FEB2}" type="presParOf" srcId="{7ECDED2E-6879-461A-85DC-49905CE9CE3B}" destId="{680CA165-BE69-4840-8D43-6D5239AB493C}" srcOrd="0" destOrd="0" presId="urn:microsoft.com/office/officeart/2005/8/layout/vList3"/>
    <dgm:cxn modelId="{69230E83-6061-4C60-B91D-AC2D727D9D0D}" type="presParOf" srcId="{7ECDED2E-6879-461A-85DC-49905CE9CE3B}" destId="{8769A4B6-6079-4D5F-BDBD-8B2539A26114}"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E25678A-B6A8-4C41-BD47-55ABF0912CB1}" type="doc">
      <dgm:prSet loTypeId="urn:microsoft.com/office/officeart/2005/8/layout/vList3" loCatId="list" qsTypeId="urn:microsoft.com/office/officeart/2005/8/quickstyle/simple1" qsCatId="simple" csTypeId="urn:microsoft.com/office/officeart/2005/8/colors/accent1_2" csCatId="accent1"/>
      <dgm:spPr/>
      <dgm:t>
        <a:bodyPr/>
        <a:lstStyle/>
        <a:p>
          <a:endParaRPr lang="bn-BD"/>
        </a:p>
      </dgm:t>
    </dgm:pt>
    <dgm:pt modelId="{CCDB0DE4-B49B-4F6A-845B-0E7EF6805C14}">
      <dgm:prSet/>
      <dgm:spPr/>
      <dgm:t>
        <a:bodyPr/>
        <a:lstStyle/>
        <a:p>
          <a:r>
            <a:rPr lang="en-US" dirty="0"/>
            <a:t>Presentation By</a:t>
          </a:r>
          <a:endParaRPr lang="bn-BD" dirty="0"/>
        </a:p>
      </dgm:t>
    </dgm:pt>
    <dgm:pt modelId="{6C055581-101D-4834-92B2-0A0AC023CB36}" type="parTrans" cxnId="{DE74A79C-C1F2-4FFF-8281-489927ACF171}">
      <dgm:prSet/>
      <dgm:spPr/>
      <dgm:t>
        <a:bodyPr/>
        <a:lstStyle/>
        <a:p>
          <a:endParaRPr lang="bn-BD"/>
        </a:p>
      </dgm:t>
    </dgm:pt>
    <dgm:pt modelId="{1608050D-2C8F-4333-842B-B6FA3DE4DD05}" type="sibTrans" cxnId="{DE74A79C-C1F2-4FFF-8281-489927ACF171}">
      <dgm:prSet/>
      <dgm:spPr/>
      <dgm:t>
        <a:bodyPr/>
        <a:lstStyle/>
        <a:p>
          <a:endParaRPr lang="bn-BD"/>
        </a:p>
      </dgm:t>
    </dgm:pt>
    <dgm:pt modelId="{C20A0E82-42C6-4B3C-BE1C-43F28838843B}" type="pres">
      <dgm:prSet presAssocID="{BE25678A-B6A8-4C41-BD47-55ABF0912CB1}" presName="linearFlow" presStyleCnt="0">
        <dgm:presLayoutVars>
          <dgm:dir/>
          <dgm:resizeHandles val="exact"/>
        </dgm:presLayoutVars>
      </dgm:prSet>
      <dgm:spPr/>
    </dgm:pt>
    <dgm:pt modelId="{E92FCB49-0E43-423B-969E-4BCDDBA04F02}" type="pres">
      <dgm:prSet presAssocID="{CCDB0DE4-B49B-4F6A-845B-0E7EF6805C14}" presName="composite" presStyleCnt="0"/>
      <dgm:spPr/>
    </dgm:pt>
    <dgm:pt modelId="{EF523E1E-0013-4823-AA3E-C7369E39B525}" type="pres">
      <dgm:prSet presAssocID="{CCDB0DE4-B49B-4F6A-845B-0E7EF6805C14}" presName="imgShp" presStyleLbl="fgImgPlace1" presStyleIdx="0" presStyleCnt="1"/>
      <dgm:spPr/>
    </dgm:pt>
    <dgm:pt modelId="{6AFADE35-6F13-47DB-AD6C-1B8C154F78B3}" type="pres">
      <dgm:prSet presAssocID="{CCDB0DE4-B49B-4F6A-845B-0E7EF6805C14}" presName="txShp" presStyleLbl="node1" presStyleIdx="0" presStyleCnt="1">
        <dgm:presLayoutVars>
          <dgm:bulletEnabled val="1"/>
        </dgm:presLayoutVars>
      </dgm:prSet>
      <dgm:spPr/>
    </dgm:pt>
  </dgm:ptLst>
  <dgm:cxnLst>
    <dgm:cxn modelId="{1C542F61-6BEB-4625-920D-A5840A6E0D5F}" type="presOf" srcId="{BE25678A-B6A8-4C41-BD47-55ABF0912CB1}" destId="{C20A0E82-42C6-4B3C-BE1C-43F28838843B}" srcOrd="0" destOrd="0" presId="urn:microsoft.com/office/officeart/2005/8/layout/vList3"/>
    <dgm:cxn modelId="{3C7F017D-3EBC-40F2-A628-7DBEEE13926E}" type="presOf" srcId="{CCDB0DE4-B49B-4F6A-845B-0E7EF6805C14}" destId="{6AFADE35-6F13-47DB-AD6C-1B8C154F78B3}" srcOrd="0" destOrd="0" presId="urn:microsoft.com/office/officeart/2005/8/layout/vList3"/>
    <dgm:cxn modelId="{DE74A79C-C1F2-4FFF-8281-489927ACF171}" srcId="{BE25678A-B6A8-4C41-BD47-55ABF0912CB1}" destId="{CCDB0DE4-B49B-4F6A-845B-0E7EF6805C14}" srcOrd="0" destOrd="0" parTransId="{6C055581-101D-4834-92B2-0A0AC023CB36}" sibTransId="{1608050D-2C8F-4333-842B-B6FA3DE4DD05}"/>
    <dgm:cxn modelId="{E0C7D7D2-5631-48E6-9264-C0C4674BF2D7}" type="presParOf" srcId="{C20A0E82-42C6-4B3C-BE1C-43F28838843B}" destId="{E92FCB49-0E43-423B-969E-4BCDDBA04F02}" srcOrd="0" destOrd="0" presId="urn:microsoft.com/office/officeart/2005/8/layout/vList3"/>
    <dgm:cxn modelId="{94E5AA9B-1125-4B89-A8D7-8660D88740F4}" type="presParOf" srcId="{E92FCB49-0E43-423B-969E-4BCDDBA04F02}" destId="{EF523E1E-0013-4823-AA3E-C7369E39B525}" srcOrd="0" destOrd="0" presId="urn:microsoft.com/office/officeart/2005/8/layout/vList3"/>
    <dgm:cxn modelId="{C367825B-5CDC-490C-8489-3BD0997906E3}" type="presParOf" srcId="{E92FCB49-0E43-423B-969E-4BCDDBA04F02}" destId="{6AFADE35-6F13-47DB-AD6C-1B8C154F78B3}"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69A4B6-6079-4D5F-BDBD-8B2539A26114}">
      <dsp:nvSpPr>
        <dsp:cNvPr id="0" name=""/>
        <dsp:cNvSpPr/>
      </dsp:nvSpPr>
      <dsp:spPr>
        <a:xfrm rot="10800000">
          <a:off x="763180" y="0"/>
          <a:ext cx="2775914" cy="781234"/>
        </a:xfrm>
        <a:prstGeom prst="homePlat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4502" tIns="83820" rIns="156464" bIns="83820" numCol="1" spcCol="1270" anchor="ctr" anchorCtr="0">
          <a:noAutofit/>
        </a:bodyPr>
        <a:lstStyle/>
        <a:p>
          <a:pPr marL="0" lvl="0" indent="0" algn="ctr" defTabSz="977900">
            <a:lnSpc>
              <a:spcPct val="90000"/>
            </a:lnSpc>
            <a:spcBef>
              <a:spcPct val="0"/>
            </a:spcBef>
            <a:spcAft>
              <a:spcPct val="35000"/>
            </a:spcAft>
            <a:buNone/>
          </a:pPr>
          <a:r>
            <a:rPr lang="en-US" sz="2200" kern="1200" dirty="0"/>
            <a:t>Presentation to</a:t>
          </a:r>
          <a:endParaRPr lang="bn-BD" sz="2200" kern="1200" dirty="0"/>
        </a:p>
      </dsp:txBody>
      <dsp:txXfrm rot="10800000">
        <a:off x="958488" y="0"/>
        <a:ext cx="2580606" cy="781234"/>
      </dsp:txXfrm>
    </dsp:sp>
    <dsp:sp modelId="{680CA165-BE69-4840-8D43-6D5239AB493C}">
      <dsp:nvSpPr>
        <dsp:cNvPr id="0" name=""/>
        <dsp:cNvSpPr/>
      </dsp:nvSpPr>
      <dsp:spPr>
        <a:xfrm>
          <a:off x="438102" y="0"/>
          <a:ext cx="781234" cy="781234"/>
        </a:xfrm>
        <a:prstGeom prst="ellipse">
          <a:avLst/>
        </a:prstGeom>
        <a:solidFill>
          <a:schemeClr val="accent1">
            <a:tint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FADE35-6F13-47DB-AD6C-1B8C154F78B3}">
      <dsp:nvSpPr>
        <dsp:cNvPr id="0" name=""/>
        <dsp:cNvSpPr/>
      </dsp:nvSpPr>
      <dsp:spPr>
        <a:xfrm rot="10800000">
          <a:off x="760372" y="0"/>
          <a:ext cx="2243386" cy="781235"/>
        </a:xfrm>
        <a:prstGeom prst="homePlat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4503" tIns="76200" rIns="142240" bIns="76200" numCol="1" spcCol="1270" anchor="ctr" anchorCtr="0">
          <a:noAutofit/>
        </a:bodyPr>
        <a:lstStyle/>
        <a:p>
          <a:pPr marL="0" lvl="0" indent="0" algn="ctr" defTabSz="889000">
            <a:lnSpc>
              <a:spcPct val="90000"/>
            </a:lnSpc>
            <a:spcBef>
              <a:spcPct val="0"/>
            </a:spcBef>
            <a:spcAft>
              <a:spcPct val="35000"/>
            </a:spcAft>
            <a:buNone/>
          </a:pPr>
          <a:r>
            <a:rPr lang="en-US" sz="2000" kern="1200" dirty="0"/>
            <a:t>Presentation By</a:t>
          </a:r>
          <a:endParaRPr lang="bn-BD" sz="2000" kern="1200" dirty="0"/>
        </a:p>
      </dsp:txBody>
      <dsp:txXfrm rot="10800000">
        <a:off x="955681" y="0"/>
        <a:ext cx="2048077" cy="781235"/>
      </dsp:txXfrm>
    </dsp:sp>
    <dsp:sp modelId="{EF523E1E-0013-4823-AA3E-C7369E39B525}">
      <dsp:nvSpPr>
        <dsp:cNvPr id="0" name=""/>
        <dsp:cNvSpPr/>
      </dsp:nvSpPr>
      <dsp:spPr>
        <a:xfrm>
          <a:off x="369754" y="0"/>
          <a:ext cx="781235" cy="781235"/>
        </a:xfrm>
        <a:prstGeom prst="ellipse">
          <a:avLst/>
        </a:prstGeom>
        <a:solidFill>
          <a:schemeClr val="accent1">
            <a:tint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DF40531-1849-4051-9768-AE3DD082C05C}" type="datetimeFigureOut">
              <a:rPr lang="bn-BD" smtClean="0"/>
              <a:t>17-04-43</a:t>
            </a:fld>
            <a:endParaRPr lang="bn-BD"/>
          </a:p>
        </p:txBody>
      </p:sp>
      <p:sp>
        <p:nvSpPr>
          <p:cNvPr id="5" name="Footer Placeholder 4"/>
          <p:cNvSpPr>
            <a:spLocks noGrp="1"/>
          </p:cNvSpPr>
          <p:nvPr>
            <p:ph type="ftr" sz="quarter" idx="11"/>
          </p:nvPr>
        </p:nvSpPr>
        <p:spPr/>
        <p:txBody>
          <a:bodyPr/>
          <a:lstStyle/>
          <a:p>
            <a:endParaRPr lang="bn-BD"/>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8BB3B3E-DAEC-408A-A146-A8837F17F428}" type="slidenum">
              <a:rPr lang="bn-BD" smtClean="0"/>
              <a:t>‹#›</a:t>
            </a:fld>
            <a:endParaRPr lang="bn-BD"/>
          </a:p>
        </p:txBody>
      </p:sp>
    </p:spTree>
    <p:extLst>
      <p:ext uri="{BB962C8B-B14F-4D97-AF65-F5344CB8AC3E}">
        <p14:creationId xmlns:p14="http://schemas.microsoft.com/office/powerpoint/2010/main" val="2362895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F40531-1849-4051-9768-AE3DD082C05C}" type="datetimeFigureOut">
              <a:rPr lang="bn-BD" smtClean="0"/>
              <a:t>17-04-43</a:t>
            </a:fld>
            <a:endParaRPr lang="bn-BD"/>
          </a:p>
        </p:txBody>
      </p:sp>
      <p:sp>
        <p:nvSpPr>
          <p:cNvPr id="5" name="Footer Placeholder 4"/>
          <p:cNvSpPr>
            <a:spLocks noGrp="1"/>
          </p:cNvSpPr>
          <p:nvPr>
            <p:ph type="ftr" sz="quarter" idx="11"/>
          </p:nvPr>
        </p:nvSpPr>
        <p:spPr/>
        <p:txBody>
          <a:bodyPr/>
          <a:lstStyle/>
          <a:p>
            <a:endParaRPr lang="bn-BD"/>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8BB3B3E-DAEC-408A-A146-A8837F17F428}" type="slidenum">
              <a:rPr lang="bn-BD" smtClean="0"/>
              <a:t>‹#›</a:t>
            </a:fld>
            <a:endParaRPr lang="bn-BD"/>
          </a:p>
        </p:txBody>
      </p:sp>
    </p:spTree>
    <p:extLst>
      <p:ext uri="{BB962C8B-B14F-4D97-AF65-F5344CB8AC3E}">
        <p14:creationId xmlns:p14="http://schemas.microsoft.com/office/powerpoint/2010/main" val="2149931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F40531-1849-4051-9768-AE3DD082C05C}" type="datetimeFigureOut">
              <a:rPr lang="bn-BD" smtClean="0"/>
              <a:t>17-04-43</a:t>
            </a:fld>
            <a:endParaRPr lang="bn-BD"/>
          </a:p>
        </p:txBody>
      </p:sp>
      <p:sp>
        <p:nvSpPr>
          <p:cNvPr id="5" name="Footer Placeholder 4"/>
          <p:cNvSpPr>
            <a:spLocks noGrp="1"/>
          </p:cNvSpPr>
          <p:nvPr>
            <p:ph type="ftr" sz="quarter" idx="11"/>
          </p:nvPr>
        </p:nvSpPr>
        <p:spPr/>
        <p:txBody>
          <a:bodyPr/>
          <a:lstStyle/>
          <a:p>
            <a:endParaRPr lang="bn-BD"/>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8BB3B3E-DAEC-408A-A146-A8837F17F428}" type="slidenum">
              <a:rPr lang="bn-BD" smtClean="0"/>
              <a:t>‹#›</a:t>
            </a:fld>
            <a:endParaRPr lang="bn-BD"/>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768594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DF40531-1849-4051-9768-AE3DD082C05C}" type="datetimeFigureOut">
              <a:rPr lang="bn-BD" smtClean="0"/>
              <a:t>17-04-43</a:t>
            </a:fld>
            <a:endParaRPr lang="bn-BD"/>
          </a:p>
        </p:txBody>
      </p:sp>
      <p:sp>
        <p:nvSpPr>
          <p:cNvPr id="6" name="Footer Placeholder 5"/>
          <p:cNvSpPr>
            <a:spLocks noGrp="1"/>
          </p:cNvSpPr>
          <p:nvPr>
            <p:ph type="ftr" sz="quarter" idx="11"/>
          </p:nvPr>
        </p:nvSpPr>
        <p:spPr/>
        <p:txBody>
          <a:bodyPr/>
          <a:lstStyle/>
          <a:p>
            <a:endParaRPr lang="bn-BD"/>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8BB3B3E-DAEC-408A-A146-A8837F17F428}" type="slidenum">
              <a:rPr lang="bn-BD" smtClean="0"/>
              <a:t>‹#›</a:t>
            </a:fld>
            <a:endParaRPr lang="bn-BD"/>
          </a:p>
        </p:txBody>
      </p:sp>
    </p:spTree>
    <p:extLst>
      <p:ext uri="{BB962C8B-B14F-4D97-AF65-F5344CB8AC3E}">
        <p14:creationId xmlns:p14="http://schemas.microsoft.com/office/powerpoint/2010/main" val="25340829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DF40531-1849-4051-9768-AE3DD082C05C}" type="datetimeFigureOut">
              <a:rPr lang="bn-BD" smtClean="0"/>
              <a:t>17-04-43</a:t>
            </a:fld>
            <a:endParaRPr lang="bn-BD"/>
          </a:p>
        </p:txBody>
      </p:sp>
      <p:sp>
        <p:nvSpPr>
          <p:cNvPr id="6" name="Footer Placeholder 5"/>
          <p:cNvSpPr>
            <a:spLocks noGrp="1"/>
          </p:cNvSpPr>
          <p:nvPr>
            <p:ph type="ftr" sz="quarter" idx="11"/>
          </p:nvPr>
        </p:nvSpPr>
        <p:spPr/>
        <p:txBody>
          <a:bodyPr/>
          <a:lstStyle/>
          <a:p>
            <a:endParaRPr lang="bn-BD"/>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8BB3B3E-DAEC-408A-A146-A8837F17F428}" type="slidenum">
              <a:rPr lang="bn-BD" smtClean="0"/>
              <a:t>‹#›</a:t>
            </a:fld>
            <a:endParaRPr lang="bn-BD"/>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478654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DF40531-1849-4051-9768-AE3DD082C05C}" type="datetimeFigureOut">
              <a:rPr lang="bn-BD" smtClean="0"/>
              <a:t>17-04-43</a:t>
            </a:fld>
            <a:endParaRPr lang="bn-BD"/>
          </a:p>
        </p:txBody>
      </p:sp>
      <p:sp>
        <p:nvSpPr>
          <p:cNvPr id="6" name="Footer Placeholder 5"/>
          <p:cNvSpPr>
            <a:spLocks noGrp="1"/>
          </p:cNvSpPr>
          <p:nvPr>
            <p:ph type="ftr" sz="quarter" idx="11"/>
          </p:nvPr>
        </p:nvSpPr>
        <p:spPr/>
        <p:txBody>
          <a:bodyPr/>
          <a:lstStyle/>
          <a:p>
            <a:endParaRPr lang="bn-BD"/>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8BB3B3E-DAEC-408A-A146-A8837F17F428}" type="slidenum">
              <a:rPr lang="bn-BD" smtClean="0"/>
              <a:t>‹#›</a:t>
            </a:fld>
            <a:endParaRPr lang="bn-BD"/>
          </a:p>
        </p:txBody>
      </p:sp>
    </p:spTree>
    <p:extLst>
      <p:ext uri="{BB962C8B-B14F-4D97-AF65-F5344CB8AC3E}">
        <p14:creationId xmlns:p14="http://schemas.microsoft.com/office/powerpoint/2010/main" val="8739694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F40531-1849-4051-9768-AE3DD082C05C}" type="datetimeFigureOut">
              <a:rPr lang="bn-BD" smtClean="0"/>
              <a:t>17-04-43</a:t>
            </a:fld>
            <a:endParaRPr lang="bn-BD"/>
          </a:p>
        </p:txBody>
      </p:sp>
      <p:sp>
        <p:nvSpPr>
          <p:cNvPr id="5" name="Footer Placeholder 4"/>
          <p:cNvSpPr>
            <a:spLocks noGrp="1"/>
          </p:cNvSpPr>
          <p:nvPr>
            <p:ph type="ftr" sz="quarter" idx="11"/>
          </p:nvPr>
        </p:nvSpPr>
        <p:spPr/>
        <p:txBody>
          <a:bodyPr/>
          <a:lstStyle/>
          <a:p>
            <a:endParaRPr lang="bn-BD"/>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8BB3B3E-DAEC-408A-A146-A8837F17F428}" type="slidenum">
              <a:rPr lang="bn-BD" smtClean="0"/>
              <a:t>‹#›</a:t>
            </a:fld>
            <a:endParaRPr lang="bn-BD"/>
          </a:p>
        </p:txBody>
      </p:sp>
    </p:spTree>
    <p:extLst>
      <p:ext uri="{BB962C8B-B14F-4D97-AF65-F5344CB8AC3E}">
        <p14:creationId xmlns:p14="http://schemas.microsoft.com/office/powerpoint/2010/main" val="20130689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F40531-1849-4051-9768-AE3DD082C05C}" type="datetimeFigureOut">
              <a:rPr lang="bn-BD" smtClean="0"/>
              <a:t>17-04-43</a:t>
            </a:fld>
            <a:endParaRPr lang="bn-BD"/>
          </a:p>
        </p:txBody>
      </p:sp>
      <p:sp>
        <p:nvSpPr>
          <p:cNvPr id="5" name="Footer Placeholder 4"/>
          <p:cNvSpPr>
            <a:spLocks noGrp="1"/>
          </p:cNvSpPr>
          <p:nvPr>
            <p:ph type="ftr" sz="quarter" idx="11"/>
          </p:nvPr>
        </p:nvSpPr>
        <p:spPr/>
        <p:txBody>
          <a:bodyPr/>
          <a:lstStyle/>
          <a:p>
            <a:endParaRPr lang="bn-BD"/>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8BB3B3E-DAEC-408A-A146-A8837F17F428}" type="slidenum">
              <a:rPr lang="bn-BD" smtClean="0"/>
              <a:t>‹#›</a:t>
            </a:fld>
            <a:endParaRPr lang="bn-BD"/>
          </a:p>
        </p:txBody>
      </p:sp>
    </p:spTree>
    <p:extLst>
      <p:ext uri="{BB962C8B-B14F-4D97-AF65-F5344CB8AC3E}">
        <p14:creationId xmlns:p14="http://schemas.microsoft.com/office/powerpoint/2010/main" val="1352681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F40531-1849-4051-9768-AE3DD082C05C}" type="datetimeFigureOut">
              <a:rPr lang="bn-BD" smtClean="0"/>
              <a:t>17-04-43</a:t>
            </a:fld>
            <a:endParaRPr lang="bn-BD"/>
          </a:p>
        </p:txBody>
      </p:sp>
      <p:sp>
        <p:nvSpPr>
          <p:cNvPr id="5" name="Footer Placeholder 4"/>
          <p:cNvSpPr>
            <a:spLocks noGrp="1"/>
          </p:cNvSpPr>
          <p:nvPr>
            <p:ph type="ftr" sz="quarter" idx="11"/>
          </p:nvPr>
        </p:nvSpPr>
        <p:spPr/>
        <p:txBody>
          <a:bodyPr/>
          <a:lstStyle/>
          <a:p>
            <a:endParaRPr lang="bn-BD"/>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8BB3B3E-DAEC-408A-A146-A8837F17F428}" type="slidenum">
              <a:rPr lang="bn-BD" smtClean="0"/>
              <a:t>‹#›</a:t>
            </a:fld>
            <a:endParaRPr lang="bn-BD"/>
          </a:p>
        </p:txBody>
      </p:sp>
    </p:spTree>
    <p:extLst>
      <p:ext uri="{BB962C8B-B14F-4D97-AF65-F5344CB8AC3E}">
        <p14:creationId xmlns:p14="http://schemas.microsoft.com/office/powerpoint/2010/main" val="2065033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F40531-1849-4051-9768-AE3DD082C05C}" type="datetimeFigureOut">
              <a:rPr lang="bn-BD" smtClean="0"/>
              <a:t>17-04-43</a:t>
            </a:fld>
            <a:endParaRPr lang="bn-BD"/>
          </a:p>
        </p:txBody>
      </p:sp>
      <p:sp>
        <p:nvSpPr>
          <p:cNvPr id="5" name="Footer Placeholder 4"/>
          <p:cNvSpPr>
            <a:spLocks noGrp="1"/>
          </p:cNvSpPr>
          <p:nvPr>
            <p:ph type="ftr" sz="quarter" idx="11"/>
          </p:nvPr>
        </p:nvSpPr>
        <p:spPr/>
        <p:txBody>
          <a:bodyPr/>
          <a:lstStyle/>
          <a:p>
            <a:endParaRPr lang="bn-BD"/>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8BB3B3E-DAEC-408A-A146-A8837F17F428}" type="slidenum">
              <a:rPr lang="bn-BD" smtClean="0"/>
              <a:t>‹#›</a:t>
            </a:fld>
            <a:endParaRPr lang="bn-BD"/>
          </a:p>
        </p:txBody>
      </p:sp>
    </p:spTree>
    <p:extLst>
      <p:ext uri="{BB962C8B-B14F-4D97-AF65-F5344CB8AC3E}">
        <p14:creationId xmlns:p14="http://schemas.microsoft.com/office/powerpoint/2010/main" val="3932773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F40531-1849-4051-9768-AE3DD082C05C}" type="datetimeFigureOut">
              <a:rPr lang="bn-BD" smtClean="0"/>
              <a:t>17-04-43</a:t>
            </a:fld>
            <a:endParaRPr lang="bn-BD"/>
          </a:p>
        </p:txBody>
      </p:sp>
      <p:sp>
        <p:nvSpPr>
          <p:cNvPr id="6" name="Footer Placeholder 5"/>
          <p:cNvSpPr>
            <a:spLocks noGrp="1"/>
          </p:cNvSpPr>
          <p:nvPr>
            <p:ph type="ftr" sz="quarter" idx="11"/>
          </p:nvPr>
        </p:nvSpPr>
        <p:spPr/>
        <p:txBody>
          <a:bodyPr/>
          <a:lstStyle/>
          <a:p>
            <a:endParaRPr lang="bn-BD"/>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8BB3B3E-DAEC-408A-A146-A8837F17F428}" type="slidenum">
              <a:rPr lang="bn-BD" smtClean="0"/>
              <a:t>‹#›</a:t>
            </a:fld>
            <a:endParaRPr lang="bn-BD"/>
          </a:p>
        </p:txBody>
      </p:sp>
    </p:spTree>
    <p:extLst>
      <p:ext uri="{BB962C8B-B14F-4D97-AF65-F5344CB8AC3E}">
        <p14:creationId xmlns:p14="http://schemas.microsoft.com/office/powerpoint/2010/main" val="660005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F40531-1849-4051-9768-AE3DD082C05C}" type="datetimeFigureOut">
              <a:rPr lang="bn-BD" smtClean="0"/>
              <a:t>17-04-43</a:t>
            </a:fld>
            <a:endParaRPr lang="bn-BD"/>
          </a:p>
        </p:txBody>
      </p:sp>
      <p:sp>
        <p:nvSpPr>
          <p:cNvPr id="8" name="Footer Placeholder 7"/>
          <p:cNvSpPr>
            <a:spLocks noGrp="1"/>
          </p:cNvSpPr>
          <p:nvPr>
            <p:ph type="ftr" sz="quarter" idx="11"/>
          </p:nvPr>
        </p:nvSpPr>
        <p:spPr/>
        <p:txBody>
          <a:bodyPr/>
          <a:lstStyle/>
          <a:p>
            <a:endParaRPr lang="bn-BD"/>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8BB3B3E-DAEC-408A-A146-A8837F17F428}" type="slidenum">
              <a:rPr lang="bn-BD" smtClean="0"/>
              <a:t>‹#›</a:t>
            </a:fld>
            <a:endParaRPr lang="bn-BD"/>
          </a:p>
        </p:txBody>
      </p:sp>
    </p:spTree>
    <p:extLst>
      <p:ext uri="{BB962C8B-B14F-4D97-AF65-F5344CB8AC3E}">
        <p14:creationId xmlns:p14="http://schemas.microsoft.com/office/powerpoint/2010/main" val="4083578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DF40531-1849-4051-9768-AE3DD082C05C}" type="datetimeFigureOut">
              <a:rPr lang="bn-BD" smtClean="0"/>
              <a:t>17-04-43</a:t>
            </a:fld>
            <a:endParaRPr lang="bn-BD"/>
          </a:p>
        </p:txBody>
      </p:sp>
      <p:sp>
        <p:nvSpPr>
          <p:cNvPr id="4" name="Footer Placeholder 3"/>
          <p:cNvSpPr>
            <a:spLocks noGrp="1"/>
          </p:cNvSpPr>
          <p:nvPr>
            <p:ph type="ftr" sz="quarter" idx="11"/>
          </p:nvPr>
        </p:nvSpPr>
        <p:spPr/>
        <p:txBody>
          <a:bodyPr/>
          <a:lstStyle/>
          <a:p>
            <a:endParaRPr lang="bn-BD"/>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8BB3B3E-DAEC-408A-A146-A8837F17F428}" type="slidenum">
              <a:rPr lang="bn-BD" smtClean="0"/>
              <a:t>‹#›</a:t>
            </a:fld>
            <a:endParaRPr lang="bn-BD"/>
          </a:p>
        </p:txBody>
      </p:sp>
    </p:spTree>
    <p:extLst>
      <p:ext uri="{BB962C8B-B14F-4D97-AF65-F5344CB8AC3E}">
        <p14:creationId xmlns:p14="http://schemas.microsoft.com/office/powerpoint/2010/main" val="3107020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F40531-1849-4051-9768-AE3DD082C05C}" type="datetimeFigureOut">
              <a:rPr lang="bn-BD" smtClean="0"/>
              <a:t>17-04-43</a:t>
            </a:fld>
            <a:endParaRPr lang="bn-BD"/>
          </a:p>
        </p:txBody>
      </p:sp>
      <p:sp>
        <p:nvSpPr>
          <p:cNvPr id="3" name="Footer Placeholder 2"/>
          <p:cNvSpPr>
            <a:spLocks noGrp="1"/>
          </p:cNvSpPr>
          <p:nvPr>
            <p:ph type="ftr" sz="quarter" idx="11"/>
          </p:nvPr>
        </p:nvSpPr>
        <p:spPr/>
        <p:txBody>
          <a:bodyPr/>
          <a:lstStyle/>
          <a:p>
            <a:endParaRPr lang="bn-BD"/>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8BB3B3E-DAEC-408A-A146-A8837F17F428}" type="slidenum">
              <a:rPr lang="bn-BD" smtClean="0"/>
              <a:t>‹#›</a:t>
            </a:fld>
            <a:endParaRPr lang="bn-BD"/>
          </a:p>
        </p:txBody>
      </p:sp>
    </p:spTree>
    <p:extLst>
      <p:ext uri="{BB962C8B-B14F-4D97-AF65-F5344CB8AC3E}">
        <p14:creationId xmlns:p14="http://schemas.microsoft.com/office/powerpoint/2010/main" val="554538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F40531-1849-4051-9768-AE3DD082C05C}" type="datetimeFigureOut">
              <a:rPr lang="bn-BD" smtClean="0"/>
              <a:t>17-04-43</a:t>
            </a:fld>
            <a:endParaRPr lang="bn-BD"/>
          </a:p>
        </p:txBody>
      </p:sp>
      <p:sp>
        <p:nvSpPr>
          <p:cNvPr id="6" name="Footer Placeholder 5"/>
          <p:cNvSpPr>
            <a:spLocks noGrp="1"/>
          </p:cNvSpPr>
          <p:nvPr>
            <p:ph type="ftr" sz="quarter" idx="11"/>
          </p:nvPr>
        </p:nvSpPr>
        <p:spPr/>
        <p:txBody>
          <a:bodyPr/>
          <a:lstStyle/>
          <a:p>
            <a:endParaRPr lang="bn-BD"/>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8BB3B3E-DAEC-408A-A146-A8837F17F428}" type="slidenum">
              <a:rPr lang="bn-BD" smtClean="0"/>
              <a:t>‹#›</a:t>
            </a:fld>
            <a:endParaRPr lang="bn-BD"/>
          </a:p>
        </p:txBody>
      </p:sp>
    </p:spTree>
    <p:extLst>
      <p:ext uri="{BB962C8B-B14F-4D97-AF65-F5344CB8AC3E}">
        <p14:creationId xmlns:p14="http://schemas.microsoft.com/office/powerpoint/2010/main" val="33482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F40531-1849-4051-9768-AE3DD082C05C}" type="datetimeFigureOut">
              <a:rPr lang="bn-BD" smtClean="0"/>
              <a:t>17-04-43</a:t>
            </a:fld>
            <a:endParaRPr lang="bn-BD"/>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8BB3B3E-DAEC-408A-A146-A8837F17F428}" type="slidenum">
              <a:rPr lang="bn-BD" smtClean="0"/>
              <a:t>‹#›</a:t>
            </a:fld>
            <a:endParaRPr lang="bn-BD"/>
          </a:p>
        </p:txBody>
      </p:sp>
    </p:spTree>
    <p:extLst>
      <p:ext uri="{BB962C8B-B14F-4D97-AF65-F5344CB8AC3E}">
        <p14:creationId xmlns:p14="http://schemas.microsoft.com/office/powerpoint/2010/main" val="2373423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DF40531-1849-4051-9768-AE3DD082C05C}" type="datetimeFigureOut">
              <a:rPr lang="bn-BD" smtClean="0"/>
              <a:t>17-04-43</a:t>
            </a:fld>
            <a:endParaRPr lang="bn-BD"/>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bn-BD"/>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8BB3B3E-DAEC-408A-A146-A8837F17F428}" type="slidenum">
              <a:rPr lang="bn-BD" smtClean="0"/>
              <a:t>‹#›</a:t>
            </a:fld>
            <a:endParaRPr lang="bn-BD"/>
          </a:p>
        </p:txBody>
      </p:sp>
    </p:spTree>
    <p:extLst>
      <p:ext uri="{BB962C8B-B14F-4D97-AF65-F5344CB8AC3E}">
        <p14:creationId xmlns:p14="http://schemas.microsoft.com/office/powerpoint/2010/main" val="3361574459"/>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 id="2147483876" r:id="rId12"/>
    <p:sldLayoutId id="2147483877" r:id="rId13"/>
    <p:sldLayoutId id="2147483878" r:id="rId14"/>
    <p:sldLayoutId id="2147483879" r:id="rId15"/>
    <p:sldLayoutId id="2147483880"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744B691-7109-424F-B09B-37E6ED1DD330}"/>
              </a:ext>
            </a:extLst>
          </p:cNvPr>
          <p:cNvSpPr txBox="1"/>
          <p:nvPr/>
        </p:nvSpPr>
        <p:spPr>
          <a:xfrm>
            <a:off x="994299" y="497150"/>
            <a:ext cx="10963921" cy="3216265"/>
          </a:xfrm>
          <a:prstGeom prst="rect">
            <a:avLst/>
          </a:prstGeom>
          <a:noFill/>
        </p:spPr>
        <p:txBody>
          <a:bodyPr wrap="square" rtlCol="0">
            <a:spAutoFit/>
          </a:bodyPr>
          <a:lstStyle/>
          <a:p>
            <a:r>
              <a:rPr lang="en-US" dirty="0"/>
              <a:t>                                </a:t>
            </a:r>
            <a:r>
              <a:rPr lang="en-US" sz="11500" dirty="0"/>
              <a:t>Welcome</a:t>
            </a:r>
            <a:r>
              <a:rPr lang="en-US" sz="6600" dirty="0"/>
              <a:t> </a:t>
            </a:r>
            <a:br>
              <a:rPr lang="en-US" sz="4000" dirty="0"/>
            </a:br>
            <a:r>
              <a:rPr lang="en-US" sz="4000" dirty="0"/>
              <a:t>                                To </a:t>
            </a:r>
            <a:br>
              <a:rPr lang="en-US" sz="4000" dirty="0"/>
            </a:br>
            <a:r>
              <a:rPr lang="en-US" sz="4000" dirty="0"/>
              <a:t>                  </a:t>
            </a:r>
            <a:r>
              <a:rPr lang="en-US" sz="4800" dirty="0"/>
              <a:t>My presentation</a:t>
            </a:r>
            <a:endParaRPr lang="bn-BD" dirty="0"/>
          </a:p>
        </p:txBody>
      </p:sp>
    </p:spTree>
    <p:extLst>
      <p:ext uri="{BB962C8B-B14F-4D97-AF65-F5344CB8AC3E}">
        <p14:creationId xmlns:p14="http://schemas.microsoft.com/office/powerpoint/2010/main" val="926675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a:extLst>
              <a:ext uri="{FF2B5EF4-FFF2-40B4-BE49-F238E27FC236}">
                <a16:creationId xmlns:a16="http://schemas.microsoft.com/office/drawing/2014/main" id="{0A134161-C094-471B-99E4-6D71AB65A0BC}"/>
              </a:ext>
            </a:extLst>
          </p:cNvPr>
          <p:cNvGraphicFramePr/>
          <p:nvPr>
            <p:extLst>
              <p:ext uri="{D42A27DB-BD31-4B8C-83A1-F6EECF244321}">
                <p14:modId xmlns:p14="http://schemas.microsoft.com/office/powerpoint/2010/main" val="1032998697"/>
              </p:ext>
            </p:extLst>
          </p:nvPr>
        </p:nvGraphicFramePr>
        <p:xfrm>
          <a:off x="1642367" y="665824"/>
          <a:ext cx="3977198" cy="7812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5" name="Diagram 14">
            <a:extLst>
              <a:ext uri="{FF2B5EF4-FFF2-40B4-BE49-F238E27FC236}">
                <a16:creationId xmlns:a16="http://schemas.microsoft.com/office/drawing/2014/main" id="{4A9744F4-7CA5-42A8-BEC3-BB0CDF22C428}"/>
              </a:ext>
            </a:extLst>
          </p:cNvPr>
          <p:cNvGraphicFramePr/>
          <p:nvPr>
            <p:extLst>
              <p:ext uri="{D42A27DB-BD31-4B8C-83A1-F6EECF244321}">
                <p14:modId xmlns:p14="http://schemas.microsoft.com/office/powerpoint/2010/main" val="448102863"/>
              </p:ext>
            </p:extLst>
          </p:nvPr>
        </p:nvGraphicFramePr>
        <p:xfrm>
          <a:off x="8584707" y="3107183"/>
          <a:ext cx="3373514" cy="78123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7" name="TextBox 16">
            <a:extLst>
              <a:ext uri="{FF2B5EF4-FFF2-40B4-BE49-F238E27FC236}">
                <a16:creationId xmlns:a16="http://schemas.microsoft.com/office/drawing/2014/main" id="{A5A9FD45-8B22-42B7-B9F1-1DD29CA2FAD3}"/>
              </a:ext>
            </a:extLst>
          </p:cNvPr>
          <p:cNvSpPr txBox="1"/>
          <p:nvPr/>
        </p:nvSpPr>
        <p:spPr>
          <a:xfrm>
            <a:off x="2655753" y="1447058"/>
            <a:ext cx="4749554" cy="1815882"/>
          </a:xfrm>
          <a:prstGeom prst="rect">
            <a:avLst/>
          </a:prstGeom>
          <a:noFill/>
        </p:spPr>
        <p:txBody>
          <a:bodyPr wrap="square" rtlCol="0">
            <a:spAutoFit/>
          </a:bodyPr>
          <a:lstStyle/>
          <a:p>
            <a:r>
              <a:rPr lang="en-US" sz="2800" dirty="0"/>
              <a:t>Md. Imran Hossain</a:t>
            </a:r>
          </a:p>
          <a:p>
            <a:r>
              <a:rPr lang="en-US" sz="2800" dirty="0"/>
              <a:t>Assistant Professor</a:t>
            </a:r>
          </a:p>
          <a:p>
            <a:r>
              <a:rPr lang="en-US" sz="2800" dirty="0"/>
              <a:t>Department Of ICT</a:t>
            </a:r>
          </a:p>
          <a:p>
            <a:r>
              <a:rPr lang="en-US" sz="2800" dirty="0"/>
              <a:t>Comilla University</a:t>
            </a:r>
            <a:endParaRPr lang="bn-BD" sz="2800" dirty="0"/>
          </a:p>
        </p:txBody>
      </p:sp>
      <p:sp>
        <p:nvSpPr>
          <p:cNvPr id="22" name="TextBox 21">
            <a:extLst>
              <a:ext uri="{FF2B5EF4-FFF2-40B4-BE49-F238E27FC236}">
                <a16:creationId xmlns:a16="http://schemas.microsoft.com/office/drawing/2014/main" id="{C8572559-5310-488F-BF65-BF294A9C7F80}"/>
              </a:ext>
            </a:extLst>
          </p:cNvPr>
          <p:cNvSpPr txBox="1"/>
          <p:nvPr/>
        </p:nvSpPr>
        <p:spPr>
          <a:xfrm>
            <a:off x="9170632" y="4070808"/>
            <a:ext cx="2787589" cy="1569660"/>
          </a:xfrm>
          <a:prstGeom prst="rect">
            <a:avLst/>
          </a:prstGeom>
          <a:noFill/>
        </p:spPr>
        <p:txBody>
          <a:bodyPr wrap="square" rtlCol="0">
            <a:spAutoFit/>
          </a:bodyPr>
          <a:lstStyle/>
          <a:p>
            <a:r>
              <a:rPr lang="en-US" sz="2400" dirty="0"/>
              <a:t>Sajib Sarkar</a:t>
            </a:r>
          </a:p>
          <a:p>
            <a:r>
              <a:rPr lang="en-US" sz="2400" dirty="0"/>
              <a:t>ID: 11809044</a:t>
            </a:r>
          </a:p>
          <a:p>
            <a:r>
              <a:rPr lang="en-US" sz="2400" dirty="0"/>
              <a:t>ICT Department</a:t>
            </a:r>
          </a:p>
          <a:p>
            <a:r>
              <a:rPr lang="en-US" sz="2400" dirty="0"/>
              <a:t>Comilla University</a:t>
            </a:r>
            <a:endParaRPr lang="bn-BD" sz="2400" dirty="0"/>
          </a:p>
        </p:txBody>
      </p:sp>
    </p:spTree>
    <p:extLst>
      <p:ext uri="{BB962C8B-B14F-4D97-AF65-F5344CB8AC3E}">
        <p14:creationId xmlns:p14="http://schemas.microsoft.com/office/powerpoint/2010/main" val="484996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7DA35AB-F4EF-4CBF-8405-F5A6CB132A78}"/>
              </a:ext>
            </a:extLst>
          </p:cNvPr>
          <p:cNvSpPr txBox="1"/>
          <p:nvPr/>
        </p:nvSpPr>
        <p:spPr>
          <a:xfrm flipH="1">
            <a:off x="1740022" y="914401"/>
            <a:ext cx="9303800" cy="707886"/>
          </a:xfrm>
          <a:prstGeom prst="rect">
            <a:avLst/>
          </a:prstGeom>
          <a:noFill/>
          <a:ln>
            <a:solidFill>
              <a:schemeClr val="accent1">
                <a:lumMod val="50000"/>
              </a:schemeClr>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r>
              <a:rPr lang="en-US" sz="4000" dirty="0"/>
              <a:t>         Analog Communication</a:t>
            </a:r>
            <a:endParaRPr lang="bn-BD" sz="4000" dirty="0"/>
          </a:p>
        </p:txBody>
      </p:sp>
      <p:sp>
        <p:nvSpPr>
          <p:cNvPr id="6" name="TextBox 5">
            <a:extLst>
              <a:ext uri="{FF2B5EF4-FFF2-40B4-BE49-F238E27FC236}">
                <a16:creationId xmlns:a16="http://schemas.microsoft.com/office/drawing/2014/main" id="{6E2B8E27-182A-4CF2-8762-F51894694B7E}"/>
              </a:ext>
            </a:extLst>
          </p:cNvPr>
          <p:cNvSpPr txBox="1"/>
          <p:nvPr/>
        </p:nvSpPr>
        <p:spPr>
          <a:xfrm>
            <a:off x="3941686" y="2092148"/>
            <a:ext cx="4447712" cy="923330"/>
          </a:xfrm>
          <a:prstGeom prst="rect">
            <a:avLst/>
          </a:prstGeom>
          <a:solidFill>
            <a:schemeClr val="accent5">
              <a:lumMod val="20000"/>
              <a:lumOff val="80000"/>
            </a:schemeClr>
          </a:solidFill>
          <a:ln>
            <a:solidFill>
              <a:srgbClr val="00B050"/>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5400" dirty="0"/>
              <a:t>AM Receiver</a:t>
            </a:r>
            <a:endParaRPr lang="bn-BD" sz="5400" dirty="0"/>
          </a:p>
        </p:txBody>
      </p:sp>
    </p:spTree>
    <p:extLst>
      <p:ext uri="{BB962C8B-B14F-4D97-AF65-F5344CB8AC3E}">
        <p14:creationId xmlns:p14="http://schemas.microsoft.com/office/powerpoint/2010/main" val="1703814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16EBD8A-F093-4AC7-ACB8-811734E929E3}"/>
              </a:ext>
            </a:extLst>
          </p:cNvPr>
          <p:cNvSpPr txBox="1"/>
          <p:nvPr/>
        </p:nvSpPr>
        <p:spPr>
          <a:xfrm flipH="1">
            <a:off x="3109179" y="736847"/>
            <a:ext cx="5644204" cy="707886"/>
          </a:xfrm>
          <a:prstGeom prst="rect">
            <a:avLst/>
          </a:prstGeom>
          <a:solidFill>
            <a:schemeClr val="tx2">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4000" dirty="0">
                <a:solidFill>
                  <a:schemeClr val="bg1"/>
                </a:solidFill>
              </a:rPr>
              <a:t>What is AM Receiver?</a:t>
            </a:r>
            <a:endParaRPr lang="bn-BD" sz="4000" dirty="0">
              <a:solidFill>
                <a:schemeClr val="bg1"/>
              </a:solidFill>
            </a:endParaRPr>
          </a:p>
        </p:txBody>
      </p:sp>
      <p:sp>
        <p:nvSpPr>
          <p:cNvPr id="6" name="TextBox 5">
            <a:extLst>
              <a:ext uri="{FF2B5EF4-FFF2-40B4-BE49-F238E27FC236}">
                <a16:creationId xmlns:a16="http://schemas.microsoft.com/office/drawing/2014/main" id="{127B4ED5-047D-4379-AF06-107F4E87A8B2}"/>
              </a:ext>
            </a:extLst>
          </p:cNvPr>
          <p:cNvSpPr txBox="1"/>
          <p:nvPr/>
        </p:nvSpPr>
        <p:spPr>
          <a:xfrm>
            <a:off x="1491448" y="3517473"/>
            <a:ext cx="8211845" cy="584775"/>
          </a:xfrm>
          <a:prstGeom prst="rect">
            <a:avLst/>
          </a:prstGeom>
          <a:solidFill>
            <a:schemeClr val="bg2">
              <a:lumMod val="10000"/>
            </a:schemeClr>
          </a:solidFill>
          <a:ln>
            <a:noFill/>
          </a:ln>
          <a:effectLst>
            <a:glow rad="63500">
              <a:schemeClr val="accent4">
                <a:satMod val="175000"/>
                <a:alpha val="40000"/>
              </a:schemeClr>
            </a:glow>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rtlCol="0">
            <a:spAutoFit/>
          </a:bodyPr>
          <a:lstStyle/>
          <a:p>
            <a:r>
              <a:rPr lang="en-US" sz="3200" b="0" i="0" dirty="0">
                <a:solidFill>
                  <a:schemeClr val="bg1"/>
                </a:solidFill>
                <a:effectLst/>
                <a:latin typeface="arial" panose="020B0604020202020204" pitchFamily="34" charset="0"/>
              </a:rPr>
              <a:t>What are the characteristics of AM receiver</a:t>
            </a:r>
            <a:r>
              <a:rPr lang="en-US" b="0" i="0" dirty="0">
                <a:solidFill>
                  <a:schemeClr val="bg1"/>
                </a:solidFill>
                <a:effectLst/>
                <a:latin typeface="arial" panose="020B0604020202020204" pitchFamily="34" charset="0"/>
              </a:rPr>
              <a:t>?</a:t>
            </a:r>
            <a:endParaRPr lang="bn-BD" dirty="0">
              <a:solidFill>
                <a:schemeClr val="bg1"/>
              </a:solidFill>
            </a:endParaRPr>
          </a:p>
        </p:txBody>
      </p:sp>
      <p:sp>
        <p:nvSpPr>
          <p:cNvPr id="7" name="TextBox 6">
            <a:extLst>
              <a:ext uri="{FF2B5EF4-FFF2-40B4-BE49-F238E27FC236}">
                <a16:creationId xmlns:a16="http://schemas.microsoft.com/office/drawing/2014/main" id="{EE59B38C-B913-468B-9831-0212F9E98BD1}"/>
              </a:ext>
            </a:extLst>
          </p:cNvPr>
          <p:cNvSpPr txBox="1"/>
          <p:nvPr/>
        </p:nvSpPr>
        <p:spPr>
          <a:xfrm>
            <a:off x="1491448" y="1793877"/>
            <a:ext cx="9925235" cy="830997"/>
          </a:xfrm>
          <a:prstGeom prst="rect">
            <a:avLst/>
          </a:prstGeom>
          <a:no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r>
              <a:rPr lang="en-US" sz="2400" b="0" i="0" dirty="0">
                <a:effectLst/>
                <a:latin typeface="arial" panose="020B0604020202020204" pitchFamily="34" charset="0"/>
              </a:rPr>
              <a:t>An AM receiver </a:t>
            </a:r>
            <a:r>
              <a:rPr lang="en-US" sz="2400" i="0" dirty="0">
                <a:effectLst/>
                <a:latin typeface="arial" panose="020B0604020202020204" pitchFamily="34" charset="0"/>
              </a:rPr>
              <a:t>detects amplitude fluctuations in the radio waves at a specific frequency.</a:t>
            </a:r>
            <a:endParaRPr lang="bn-BD" sz="2400" dirty="0"/>
          </a:p>
        </p:txBody>
      </p:sp>
      <p:sp>
        <p:nvSpPr>
          <p:cNvPr id="8" name="TextBox 7">
            <a:extLst>
              <a:ext uri="{FF2B5EF4-FFF2-40B4-BE49-F238E27FC236}">
                <a16:creationId xmlns:a16="http://schemas.microsoft.com/office/drawing/2014/main" id="{44566159-668F-4335-98C3-BCFA836077C2}"/>
              </a:ext>
            </a:extLst>
          </p:cNvPr>
          <p:cNvSpPr txBox="1"/>
          <p:nvPr/>
        </p:nvSpPr>
        <p:spPr>
          <a:xfrm>
            <a:off x="5743852" y="2974019"/>
            <a:ext cx="914400" cy="914400"/>
          </a:xfrm>
          <a:prstGeom prst="rect">
            <a:avLst/>
          </a:prstGeom>
          <a:noFill/>
        </p:spPr>
        <p:txBody>
          <a:bodyPr wrap="square" rtlCol="0">
            <a:spAutoFit/>
          </a:bodyPr>
          <a:lstStyle/>
          <a:p>
            <a:endParaRPr lang="bn-BD" dirty="0"/>
          </a:p>
        </p:txBody>
      </p:sp>
      <p:sp>
        <p:nvSpPr>
          <p:cNvPr id="9" name="TextBox 8">
            <a:extLst>
              <a:ext uri="{FF2B5EF4-FFF2-40B4-BE49-F238E27FC236}">
                <a16:creationId xmlns:a16="http://schemas.microsoft.com/office/drawing/2014/main" id="{74C8A469-FCAF-485A-805F-7D6CBF476C0B}"/>
              </a:ext>
            </a:extLst>
          </p:cNvPr>
          <p:cNvSpPr txBox="1"/>
          <p:nvPr/>
        </p:nvSpPr>
        <p:spPr>
          <a:xfrm flipH="1">
            <a:off x="2644731" y="4316077"/>
            <a:ext cx="8506436" cy="1569660"/>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202124"/>
                </a:solidFill>
                <a:effectLst/>
                <a:latin typeface="arial" panose="020B0604020202020204" pitchFamily="34" charset="0"/>
              </a:rPr>
              <a:t>Selectively</a:t>
            </a:r>
          </a:p>
          <a:p>
            <a:pPr algn="l">
              <a:buFont typeface="Arial" panose="020B0604020202020204" pitchFamily="34" charset="0"/>
              <a:buChar char="•"/>
            </a:pPr>
            <a:r>
              <a:rPr lang="en-US" sz="2400" b="0" i="0" dirty="0">
                <a:solidFill>
                  <a:srgbClr val="202124"/>
                </a:solidFill>
                <a:effectLst/>
                <a:latin typeface="arial" panose="020B0604020202020204" pitchFamily="34" charset="0"/>
              </a:rPr>
              <a:t>Fidelity</a:t>
            </a:r>
          </a:p>
          <a:p>
            <a:pPr algn="l">
              <a:buFont typeface="Arial" panose="020B0604020202020204" pitchFamily="34" charset="0"/>
              <a:buChar char="•"/>
            </a:pPr>
            <a:r>
              <a:rPr lang="en-US" sz="2400" b="0" i="0" dirty="0">
                <a:solidFill>
                  <a:srgbClr val="202124"/>
                </a:solidFill>
                <a:effectLst/>
                <a:latin typeface="arial" panose="020B0604020202020204" pitchFamily="34" charset="0"/>
              </a:rPr>
              <a:t>Sensitivity</a:t>
            </a:r>
          </a:p>
          <a:p>
            <a:pPr algn="l">
              <a:buFont typeface="Arial" panose="020B0604020202020204" pitchFamily="34" charset="0"/>
              <a:buChar char="•"/>
            </a:pPr>
            <a:r>
              <a:rPr lang="en-US" sz="2400" b="0" i="0" dirty="0">
                <a:solidFill>
                  <a:srgbClr val="202124"/>
                </a:solidFill>
                <a:effectLst/>
                <a:latin typeface="arial" panose="020B0604020202020204" pitchFamily="34" charset="0"/>
              </a:rPr>
              <a:t>Double spotting</a:t>
            </a:r>
          </a:p>
        </p:txBody>
      </p:sp>
    </p:spTree>
    <p:extLst>
      <p:ext uri="{BB962C8B-B14F-4D97-AF65-F5344CB8AC3E}">
        <p14:creationId xmlns:p14="http://schemas.microsoft.com/office/powerpoint/2010/main" val="2852874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6906BD-D761-478F-9CCC-2FEC88355673}"/>
              </a:ext>
            </a:extLst>
          </p:cNvPr>
          <p:cNvSpPr txBox="1"/>
          <p:nvPr/>
        </p:nvSpPr>
        <p:spPr>
          <a:xfrm>
            <a:off x="1590582" y="1120676"/>
            <a:ext cx="9426606" cy="2308324"/>
          </a:xfrm>
          <a:prstGeom prst="rect">
            <a:avLst/>
          </a:prstGeom>
          <a:noFill/>
        </p:spPr>
        <p:txBody>
          <a:bodyPr wrap="square" rtlCol="0">
            <a:spAutoFit/>
          </a:bodyPr>
          <a:lstStyle/>
          <a:p>
            <a:r>
              <a:rPr lang="en-US" sz="1800" b="1" i="0" dirty="0">
                <a:solidFill>
                  <a:srgbClr val="202124"/>
                </a:solidFill>
                <a:effectLst/>
                <a:latin typeface="arial" panose="020B0604020202020204" pitchFamily="34" charset="0"/>
              </a:rPr>
              <a:t>Selectively</a:t>
            </a:r>
          </a:p>
          <a:p>
            <a:pPr algn="l">
              <a:buFont typeface="Arial" panose="020B0604020202020204" pitchFamily="34" charset="0"/>
              <a:buChar char="•"/>
            </a:pPr>
            <a:r>
              <a:rPr lang="en-US" b="0" i="0" dirty="0">
                <a:solidFill>
                  <a:srgbClr val="333333"/>
                </a:solidFill>
                <a:effectLst/>
                <a:latin typeface="Source Sans Pro" panose="020B0604020202020204" pitchFamily="34" charset="0"/>
              </a:rPr>
              <a:t>The selectivity of an AM receiver is defined as its ability to accept or select the desired band of frequency and reject all other unwanted frequencies which can be interfering signals.</a:t>
            </a:r>
          </a:p>
          <a:p>
            <a:pPr algn="l">
              <a:buFont typeface="Arial" panose="020B0604020202020204" pitchFamily="34" charset="0"/>
              <a:buChar char="•"/>
            </a:pPr>
            <a:r>
              <a:rPr lang="en-US" b="0" i="0" dirty="0">
                <a:solidFill>
                  <a:srgbClr val="333333"/>
                </a:solidFill>
                <a:effectLst/>
                <a:latin typeface="Source Sans Pro" panose="020B0604020202020204" pitchFamily="34" charset="0"/>
              </a:rPr>
              <a:t>Adjacent channel rejection of the receiver can be obtained from the selectivity parameter.</a:t>
            </a:r>
          </a:p>
          <a:p>
            <a:pPr algn="l">
              <a:buFont typeface="Arial" panose="020B0604020202020204" pitchFamily="34" charset="0"/>
              <a:buChar char="•"/>
            </a:pPr>
            <a:r>
              <a:rPr lang="en-US" b="0" i="0" dirty="0">
                <a:solidFill>
                  <a:srgbClr val="333333"/>
                </a:solidFill>
                <a:effectLst/>
                <a:latin typeface="Source Sans Pro" panose="020B0604020202020204" pitchFamily="34" charset="0"/>
              </a:rPr>
              <a:t>Response of IF section, mixer and RF section considerably contribute towards selectivity.</a:t>
            </a:r>
          </a:p>
          <a:p>
            <a:pPr algn="l">
              <a:buFont typeface="Arial" panose="020B0604020202020204" pitchFamily="34" charset="0"/>
              <a:buChar char="•"/>
            </a:pPr>
            <a:r>
              <a:rPr lang="en-US" b="0" i="0" dirty="0">
                <a:solidFill>
                  <a:srgbClr val="333333"/>
                </a:solidFill>
                <a:effectLst/>
                <a:latin typeface="Source Sans Pro" panose="020B0604020202020204" pitchFamily="34" charset="0"/>
              </a:rPr>
              <a:t>The signal bandwidth should be narrow for better selectivity.</a:t>
            </a:r>
          </a:p>
          <a:p>
            <a:endParaRPr lang="en-US" sz="1800" b="0" i="0" dirty="0">
              <a:solidFill>
                <a:srgbClr val="202124"/>
              </a:solidFill>
              <a:effectLst/>
              <a:latin typeface="arial" panose="020B0604020202020204" pitchFamily="34" charset="0"/>
            </a:endParaRPr>
          </a:p>
          <a:p>
            <a:endParaRPr lang="bn-BD" dirty="0"/>
          </a:p>
        </p:txBody>
      </p:sp>
      <p:pic>
        <p:nvPicPr>
          <p:cNvPr id="6" name="Picture 5">
            <a:extLst>
              <a:ext uri="{FF2B5EF4-FFF2-40B4-BE49-F238E27FC236}">
                <a16:creationId xmlns:a16="http://schemas.microsoft.com/office/drawing/2014/main" id="{81CAB9C4-8F18-4E37-B5B3-45E91A82F8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3273" y="3171953"/>
            <a:ext cx="4096933" cy="3326350"/>
          </a:xfrm>
          <a:prstGeom prst="rect">
            <a:avLst/>
          </a:prstGeom>
        </p:spPr>
      </p:pic>
    </p:spTree>
    <p:extLst>
      <p:ext uri="{BB962C8B-B14F-4D97-AF65-F5344CB8AC3E}">
        <p14:creationId xmlns:p14="http://schemas.microsoft.com/office/powerpoint/2010/main" val="3795508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D8C020D-8B6E-4BE4-8820-7A5D38F0E49A}"/>
              </a:ext>
            </a:extLst>
          </p:cNvPr>
          <p:cNvSpPr txBox="1"/>
          <p:nvPr/>
        </p:nvSpPr>
        <p:spPr>
          <a:xfrm>
            <a:off x="1233996" y="825623"/>
            <a:ext cx="10520039" cy="1754326"/>
          </a:xfrm>
          <a:prstGeom prst="rect">
            <a:avLst/>
          </a:prstGeom>
          <a:noFill/>
        </p:spPr>
        <p:txBody>
          <a:bodyPr wrap="square" rtlCol="0">
            <a:spAutoFit/>
          </a:bodyPr>
          <a:lstStyle/>
          <a:p>
            <a:r>
              <a:rPr lang="en-US" b="1" i="0" dirty="0">
                <a:solidFill>
                  <a:srgbClr val="333333"/>
                </a:solidFill>
                <a:effectLst/>
                <a:latin typeface="Source Sans Pro" panose="020B0503030403020204" pitchFamily="34" charset="0"/>
              </a:rPr>
              <a:t>         Sensitivity</a:t>
            </a:r>
          </a:p>
          <a:p>
            <a:pPr>
              <a:buFont typeface="Arial" panose="020B0604020202020204" pitchFamily="34" charset="0"/>
              <a:buChar char="•"/>
            </a:pPr>
            <a:r>
              <a:rPr lang="en-US" b="0" i="0" dirty="0">
                <a:solidFill>
                  <a:srgbClr val="333333"/>
                </a:solidFill>
                <a:effectLst/>
                <a:latin typeface="Source Sans Pro" panose="020B0503030403020204" pitchFamily="34" charset="0"/>
              </a:rPr>
              <a:t> Sensitivity is also known as receiver threshold.</a:t>
            </a:r>
          </a:p>
          <a:p>
            <a:pPr algn="l">
              <a:buFont typeface="Arial" panose="020B0604020202020204" pitchFamily="34" charset="0"/>
              <a:buChar char="•"/>
            </a:pPr>
            <a:r>
              <a:rPr lang="en-US" b="0" i="0" dirty="0">
                <a:solidFill>
                  <a:srgbClr val="333333"/>
                </a:solidFill>
                <a:effectLst/>
                <a:latin typeface="Source Sans Pro" panose="020B0503030403020204" pitchFamily="34" charset="0"/>
              </a:rPr>
              <a:t>It is expressed in microvolts or decibels.</a:t>
            </a:r>
          </a:p>
          <a:p>
            <a:pPr algn="l">
              <a:buFont typeface="Arial" panose="020B0604020202020204" pitchFamily="34" charset="0"/>
              <a:buChar char="•"/>
            </a:pPr>
            <a:r>
              <a:rPr lang="en-US" b="0" i="0" dirty="0">
                <a:solidFill>
                  <a:srgbClr val="333333"/>
                </a:solidFill>
                <a:effectLst/>
                <a:latin typeface="Source Sans Pro" panose="020B0503030403020204" pitchFamily="34" charset="0"/>
              </a:rPr>
              <a:t>Sensitivity of the receiver mostly depends on the gain of IF amplifier.</a:t>
            </a:r>
          </a:p>
          <a:p>
            <a:pPr algn="l">
              <a:buFont typeface="Arial" panose="020B0604020202020204" pitchFamily="34" charset="0"/>
              <a:buChar char="•"/>
            </a:pPr>
            <a:r>
              <a:rPr lang="en-US" b="0" i="0" dirty="0">
                <a:solidFill>
                  <a:srgbClr val="333333"/>
                </a:solidFill>
                <a:effectLst/>
                <a:latin typeface="Source Sans Pro" panose="020B0503030403020204" pitchFamily="34" charset="0"/>
              </a:rPr>
              <a:t>It can be improved by reducing the noise level and bandwidth of the receiver.</a:t>
            </a:r>
          </a:p>
          <a:p>
            <a:r>
              <a:rPr lang="en-US" dirty="0"/>
              <a:t>    </a:t>
            </a:r>
            <a:endParaRPr lang="bn-BD" dirty="0"/>
          </a:p>
        </p:txBody>
      </p:sp>
      <p:pic>
        <p:nvPicPr>
          <p:cNvPr id="6" name="Picture 5">
            <a:extLst>
              <a:ext uri="{FF2B5EF4-FFF2-40B4-BE49-F238E27FC236}">
                <a16:creationId xmlns:a16="http://schemas.microsoft.com/office/drawing/2014/main" id="{0D7BD845-3BB3-4028-BE29-D1C1CE4819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6468" y="3213923"/>
            <a:ext cx="5703773" cy="3644077"/>
          </a:xfrm>
          <a:prstGeom prst="rect">
            <a:avLst/>
          </a:prstGeom>
        </p:spPr>
      </p:pic>
    </p:spTree>
    <p:extLst>
      <p:ext uri="{BB962C8B-B14F-4D97-AF65-F5344CB8AC3E}">
        <p14:creationId xmlns:p14="http://schemas.microsoft.com/office/powerpoint/2010/main" val="974874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DC2B466-2F22-47D1-B648-DDAA2A57A5F5}"/>
              </a:ext>
            </a:extLst>
          </p:cNvPr>
          <p:cNvSpPr txBox="1"/>
          <p:nvPr/>
        </p:nvSpPr>
        <p:spPr>
          <a:xfrm>
            <a:off x="3338003" y="692458"/>
            <a:ext cx="4696288" cy="923330"/>
          </a:xfrm>
          <a:prstGeom prst="rect">
            <a:avLst/>
          </a:prstGeom>
          <a:noFill/>
        </p:spPr>
        <p:txBody>
          <a:bodyPr wrap="square" rtlCol="0">
            <a:spAutoFit/>
          </a:bodyPr>
          <a:lstStyle/>
          <a:p>
            <a:r>
              <a:rPr lang="en-US" sz="5400" dirty="0"/>
              <a:t>AM Receiver</a:t>
            </a:r>
            <a:endParaRPr lang="bn-BD" sz="5400" dirty="0"/>
          </a:p>
        </p:txBody>
      </p:sp>
      <p:sp>
        <p:nvSpPr>
          <p:cNvPr id="5" name="TextBox 4">
            <a:extLst>
              <a:ext uri="{FF2B5EF4-FFF2-40B4-BE49-F238E27FC236}">
                <a16:creationId xmlns:a16="http://schemas.microsoft.com/office/drawing/2014/main" id="{5054DC1A-7217-42C5-A781-F7A0F44B14C3}"/>
              </a:ext>
            </a:extLst>
          </p:cNvPr>
          <p:cNvSpPr txBox="1"/>
          <p:nvPr/>
        </p:nvSpPr>
        <p:spPr>
          <a:xfrm>
            <a:off x="2145435" y="1615788"/>
            <a:ext cx="5921407" cy="523220"/>
          </a:xfrm>
          <a:prstGeom prst="rect">
            <a:avLst/>
          </a:prstGeom>
          <a:noFill/>
        </p:spPr>
        <p:txBody>
          <a:bodyPr wrap="square" rtlCol="0">
            <a:spAutoFit/>
          </a:bodyPr>
          <a:lstStyle/>
          <a:p>
            <a:r>
              <a:rPr lang="en-US" sz="2800" dirty="0"/>
              <a:t>Block Diagram</a:t>
            </a:r>
            <a:endParaRPr lang="bn-BD" sz="2800" dirty="0"/>
          </a:p>
        </p:txBody>
      </p:sp>
      <p:pic>
        <p:nvPicPr>
          <p:cNvPr id="7" name="Picture 6">
            <a:extLst>
              <a:ext uri="{FF2B5EF4-FFF2-40B4-BE49-F238E27FC236}">
                <a16:creationId xmlns:a16="http://schemas.microsoft.com/office/drawing/2014/main" id="{463D993C-E889-428B-9EE8-FFCE9BB7EC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5635" y="2349249"/>
            <a:ext cx="9120854" cy="2728779"/>
          </a:xfrm>
          <a:prstGeom prst="rect">
            <a:avLst/>
          </a:prstGeom>
        </p:spPr>
      </p:pic>
    </p:spTree>
    <p:extLst>
      <p:ext uri="{BB962C8B-B14F-4D97-AF65-F5344CB8AC3E}">
        <p14:creationId xmlns:p14="http://schemas.microsoft.com/office/powerpoint/2010/main" val="1968043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8B3727-D39F-4920-B99D-A5DD6226B7C5}"/>
              </a:ext>
            </a:extLst>
          </p:cNvPr>
          <p:cNvSpPr txBox="1"/>
          <p:nvPr/>
        </p:nvSpPr>
        <p:spPr>
          <a:xfrm flipH="1">
            <a:off x="3586579" y="2725445"/>
            <a:ext cx="7492752" cy="923330"/>
          </a:xfrm>
          <a:prstGeom prst="rect">
            <a:avLst/>
          </a:prstGeom>
          <a:noFill/>
        </p:spPr>
        <p:txBody>
          <a:bodyPr wrap="square" rtlCol="0">
            <a:spAutoFit/>
          </a:bodyPr>
          <a:lstStyle/>
          <a:p>
            <a:r>
              <a:rPr lang="en-US" sz="5400" dirty="0"/>
              <a:t>        Thanks</a:t>
            </a:r>
            <a:endParaRPr lang="bn-BD" sz="5400" dirty="0"/>
          </a:p>
        </p:txBody>
      </p:sp>
    </p:spTree>
    <p:extLst>
      <p:ext uri="{BB962C8B-B14F-4D97-AF65-F5344CB8AC3E}">
        <p14:creationId xmlns:p14="http://schemas.microsoft.com/office/powerpoint/2010/main" val="332211756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108</TotalTime>
  <Words>196</Words>
  <Application>Microsoft Office PowerPoint</Application>
  <PresentationFormat>Widescreen</PresentationFormat>
  <Paragraphs>34</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arial</vt:lpstr>
      <vt:lpstr>Century Gothic</vt:lpstr>
      <vt:lpstr>Source Sans Pro</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sajib sarkar</dc:creator>
  <cp:lastModifiedBy>sajib sarkar</cp:lastModifiedBy>
  <cp:revision>1</cp:revision>
  <dcterms:created xsi:type="dcterms:W3CDTF">2021-11-22T16:42:37Z</dcterms:created>
  <dcterms:modified xsi:type="dcterms:W3CDTF">2021-11-22T18:31:11Z</dcterms:modified>
</cp:coreProperties>
</file>