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E7850C-F953-495B-8908-663A3F70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461515"/>
            <a:ext cx="5654511" cy="441842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>
                <a:latin typeface="Aharoni"/>
                <a:cs typeface="Calibri Light"/>
              </a:rPr>
              <a:t>Submitted To,</a:t>
            </a:r>
            <a:br>
              <a:rPr lang="en-US" sz="4600">
                <a:cs typeface="Calibri Light"/>
              </a:rPr>
            </a:br>
            <a:r>
              <a:rPr lang="en-US" sz="4600">
                <a:latin typeface="Aharoni"/>
                <a:cs typeface="Calibri Light"/>
              </a:rPr>
              <a:t>Md. Imran Hossain</a:t>
            </a:r>
            <a:br>
              <a:rPr lang="en-US" sz="4600">
                <a:cs typeface="Calibri Light"/>
              </a:rPr>
            </a:br>
            <a:r>
              <a:rPr lang="en-US" sz="4600">
                <a:latin typeface="Aharoni"/>
                <a:cs typeface="Calibri Light"/>
              </a:rPr>
              <a:t>Assistant Professor</a:t>
            </a:r>
            <a:br>
              <a:rPr lang="en-US" sz="4600">
                <a:latin typeface="Aharoni"/>
                <a:cs typeface="Calibri Light"/>
              </a:rPr>
            </a:br>
            <a:r>
              <a:rPr lang="en-US" sz="4600">
                <a:latin typeface="Aharoni"/>
                <a:cs typeface="Calibri Light"/>
              </a:rPr>
              <a:t>Department of ICT</a:t>
            </a:r>
            <a:br>
              <a:rPr lang="en-US" sz="4600">
                <a:cs typeface="Calibri Light"/>
              </a:rPr>
            </a:br>
            <a:r>
              <a:rPr lang="en-US" sz="4600">
                <a:latin typeface="Aharoni"/>
                <a:cs typeface="Calibri Light"/>
              </a:rPr>
              <a:t>Comilla university</a:t>
            </a:r>
            <a:br>
              <a:rPr lang="en-US" sz="4600">
                <a:cs typeface="Calibri Light"/>
              </a:rPr>
            </a:br>
            <a:br>
              <a:rPr lang="en-US" sz="4600">
                <a:cs typeface="Calibri Light"/>
              </a:rPr>
            </a:b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5746" y="3982894"/>
            <a:ext cx="6301491" cy="25487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000"/>
              <a:t>Submitted</a:t>
            </a:r>
            <a:r>
              <a:rPr lang="en-US"/>
              <a:t> </a:t>
            </a:r>
            <a:r>
              <a:rPr lang="en-US" sz="3200"/>
              <a:t>BY</a:t>
            </a:r>
          </a:p>
          <a:p>
            <a:r>
              <a:rPr lang="en-US" sz="2800"/>
              <a:t>Abdulla Al Sadik</a:t>
            </a:r>
          </a:p>
          <a:p>
            <a:r>
              <a:rPr lang="en-US" sz="2800"/>
              <a:t>Id: 11809045</a:t>
            </a:r>
          </a:p>
          <a:p>
            <a:r>
              <a:rPr lang="en-US" sz="2800"/>
              <a:t>Session: 2017-18</a:t>
            </a:r>
          </a:p>
          <a:p>
            <a:r>
              <a:rPr lang="en-US" sz="2800"/>
              <a:t>Department of ICT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6096F-9820-4402-AFA2-8242E740924D}"/>
              </a:ext>
            </a:extLst>
          </p:cNvPr>
          <p:cNvSpPr txBox="1"/>
          <p:nvPr/>
        </p:nvSpPr>
        <p:spPr>
          <a:xfrm>
            <a:off x="5745194" y="713119"/>
            <a:ext cx="66250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Presentation</a:t>
            </a:r>
            <a:r>
              <a:rPr lang="en-US" sz="2800" b="1" dirty="0"/>
              <a:t> on: Introduction to Television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CE54-51B1-44F7-B978-99ABA487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ngsana New"/>
              </a:rPr>
              <a:t>Introduction To Television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737E-79A5-4EE8-B033-6276056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199666"/>
            <a:ext cx="10515600" cy="356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Television is a system for transmitting visual images and sound that are reproduced  on screens, chiefly used to broadcast programs for entertainment, information and education. The television set has become a commonplace in many households , business and institutions. A television system is a telecommunication system that transmits images of objects ( moving) between distant points</a:t>
            </a:r>
          </a:p>
        </p:txBody>
      </p:sp>
    </p:spTree>
    <p:extLst>
      <p:ext uri="{BB962C8B-B14F-4D97-AF65-F5344CB8AC3E}">
        <p14:creationId xmlns:p14="http://schemas.microsoft.com/office/powerpoint/2010/main" val="173745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44C0-922C-4511-9C64-F3C51DC1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1"/>
            <a:ext cx="10515600" cy="136869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haroni"/>
                <a:cs typeface="Angsana New"/>
              </a:rPr>
              <a:t>Television System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C03D-5C5F-4A8C-BBE2-EDB86281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761"/>
            <a:ext cx="10515600" cy="416420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To be successful , a television system may be required to reproduce faithfully:</a:t>
            </a:r>
          </a:p>
          <a:p>
            <a:r>
              <a:rPr lang="en-US" sz="2400" dirty="0"/>
              <a:t>  </a:t>
            </a:r>
            <a:r>
              <a:rPr lang="en-US" sz="2400"/>
              <a:t>The shape of each object</a:t>
            </a:r>
          </a:p>
          <a:p>
            <a:r>
              <a:rPr lang="en-US" sz="2400"/>
              <a:t>The relative brightness of each object</a:t>
            </a:r>
            <a:endParaRPr lang="en-US"/>
          </a:p>
          <a:p>
            <a:r>
              <a:rPr lang="en-US" sz="2400"/>
              <a:t>Motion</a:t>
            </a:r>
            <a:endParaRPr lang="en-US"/>
          </a:p>
          <a:p>
            <a:r>
              <a:rPr lang="en-US" sz="2400"/>
              <a:t>Sound</a:t>
            </a:r>
            <a:endParaRPr lang="en-US"/>
          </a:p>
          <a:p>
            <a:r>
              <a:rPr lang="en-US" sz="2400"/>
              <a:t>Color</a:t>
            </a:r>
            <a:endParaRPr lang="en-US"/>
          </a:p>
          <a:p>
            <a:r>
              <a:rPr lang="en-US" sz="2400"/>
              <a:t>Perspective</a:t>
            </a:r>
          </a:p>
          <a:p>
            <a:pPr marL="0" indent="0">
              <a:buNone/>
            </a:pPr>
            <a:r>
              <a:rPr lang="en-US" sz="2400" dirty="0"/>
              <a:t>            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DCF1-C591-498A-A98A-3635094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ngsana New"/>
              </a:rPr>
              <a:t>Basic Television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12A0-DC2D-4085-973C-A3AEE475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063"/>
            <a:ext cx="10515600" cy="38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basic television system consists of a television camera and microphone that convert pictures and sound into electrical signals, and a television set and loudspeaker that convert the signals back into pictures </a:t>
            </a:r>
            <a:r>
              <a:rPr lang="en-US" sz="2400"/>
              <a:t>and sound back into pictures and sounds.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5B48-DA9E-4F82-8717-F1F5D21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838" y="2219804"/>
            <a:ext cx="10515600" cy="11961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haroni"/>
                <a:cs typeface="Angsana New"/>
              </a:rPr>
              <a:t>                THANK YOU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0E63-ACC3-49A5-A428-916B778C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2330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FadeVTI</vt:lpstr>
      <vt:lpstr>Submitted To, Md. Imran Hossain Assistant Professor Department of ICT Comilla university  </vt:lpstr>
      <vt:lpstr>Introduction To Television</vt:lpstr>
      <vt:lpstr>Television System Requirements</vt:lpstr>
      <vt:lpstr>Basic Television System</vt:lpstr>
      <vt:lpstr>                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141</cp:revision>
  <dcterms:created xsi:type="dcterms:W3CDTF">2021-11-22T15:09:39Z</dcterms:created>
  <dcterms:modified xsi:type="dcterms:W3CDTF">2021-11-23T02:06:56Z</dcterms:modified>
</cp:coreProperties>
</file>