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94624" autoAdjust="0"/>
  </p:normalViewPr>
  <p:slideViewPr>
    <p:cSldViewPr>
      <p:cViewPr varScale="1">
        <p:scale>
          <a:sx n="69" d="100"/>
          <a:sy n="69" d="100"/>
        </p:scale>
        <p:origin x="-79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875620" y="1122363"/>
            <a:ext cx="5322700" cy="2387600"/>
          </a:xfrm>
        </p:spPr>
        <p:txBody>
          <a:bodyPr anchor="b">
            <a:noAutofit/>
          </a:bodyPr>
          <a:lstStyle>
            <a:lvl1pPr algn="l">
              <a:defRPr sz="6000" b="1">
                <a:latin typeface="+mj-lt"/>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875620" y="3602039"/>
            <a:ext cx="7125380"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Rectangle 3">
            <a:extLst>
              <a:ext uri="{FF2B5EF4-FFF2-40B4-BE49-F238E27FC236}">
                <a16:creationId xmlns="" xmlns:a16="http://schemas.microsoft.com/office/drawing/2014/main" id="{9AC79249-FDC0-364D-A734-AE1DE1605D28}"/>
              </a:ext>
            </a:extLst>
          </p:cNvPr>
          <p:cNvSpPr/>
          <p:nvPr/>
        </p:nvSpPr>
        <p:spPr>
          <a:xfrm>
            <a:off x="0" y="4572000"/>
            <a:ext cx="9144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 xmlns:a16="http://schemas.microsoft.com/office/drawing/2014/main" id="{902465C8-266D-104C-9C49-323DF4A8277E}"/>
              </a:ext>
            </a:extLst>
          </p:cNvPr>
          <p:cNvSpPr/>
          <p:nvPr/>
        </p:nvSpPr>
        <p:spPr>
          <a:xfrm>
            <a:off x="437809" y="4960030"/>
            <a:ext cx="1163411"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 xmlns:a16="http://schemas.microsoft.com/office/drawing/2014/main" id="{37979A1C-BF60-B345-A664-2E4F7A3461EB}"/>
              </a:ext>
            </a:extLst>
          </p:cNvPr>
          <p:cNvSpPr/>
          <p:nvPr/>
        </p:nvSpPr>
        <p:spPr>
          <a:xfrm>
            <a:off x="1" y="4571999"/>
            <a:ext cx="838881"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 xmlns:a16="http://schemas.microsoft.com/office/drawing/2014/main" id="{58080B3E-915C-2D4C-8608-596E1BFD6387}"/>
              </a:ext>
            </a:extLst>
          </p:cNvPr>
          <p:cNvSpPr/>
          <p:nvPr/>
        </p:nvSpPr>
        <p:spPr>
          <a:xfrm>
            <a:off x="1" y="5739492"/>
            <a:ext cx="838881"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p:nvGrpSpPr>
        <p:grpSpPr>
          <a:xfrm>
            <a:off x="6198321" y="-3419"/>
            <a:ext cx="2945680"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p:nvSpPr>
        <p:spPr>
          <a:xfrm>
            <a:off x="0" y="-1"/>
            <a:ext cx="875620"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9E240E8A-950E-7946-826C-415CB5DACA43}"/>
              </a:ext>
            </a:extLst>
          </p:cNvPr>
          <p:cNvSpPr/>
          <p:nvPr/>
        </p:nvSpPr>
        <p:spPr>
          <a:xfrm>
            <a:off x="8268381" y="4580708"/>
            <a:ext cx="875620"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6A7F6A3F-E1DD-A246-9A6D-5F9B18BA2588}"/>
              </a:ext>
            </a:extLst>
          </p:cNvPr>
          <p:cNvSpPr/>
          <p:nvPr/>
        </p:nvSpPr>
        <p:spPr>
          <a:xfrm flipH="1">
            <a:off x="6435672" y="1"/>
            <a:ext cx="2708328"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p:nvSpPr>
        <p:spPr>
          <a:xfrm rot="5400000" flipH="1">
            <a:off x="-451387" y="3698284"/>
            <a:ext cx="3611104"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75620" y="381000"/>
            <a:ext cx="7334387" cy="1325563"/>
          </a:xfrm>
        </p:spPr>
        <p:txBody>
          <a:bodyPr anchor="b">
            <a:noAutofit/>
          </a:bodyPr>
          <a:lstStyle>
            <a:lvl1pPr>
              <a:defRPr sz="4800" b="1">
                <a:solidFill>
                  <a:schemeClr val="bg1"/>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75620" y="2087562"/>
            <a:ext cx="7334387"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285750" y="6356351"/>
            <a:ext cx="1275764"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D4C0DA7-3D84-472E-B627-CC1612E4F239}" type="datetimeFigureOut">
              <a:rPr lang="en-US" smtClean="0"/>
              <a:pPr/>
              <a:t>11/22/2021</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DDD984F2-7361-4F32-B8D8-27CE31CBB5A9}" type="slidenum">
              <a:rPr lang="en-US" smtClean="0"/>
              <a:pPr/>
              <a:t>‹#›</a:t>
            </a:fld>
            <a:endParaRPr lang="en-US"/>
          </a:p>
        </p:txBody>
      </p:sp>
    </p:spTree>
    <p:extLst>
      <p:ext uri="{BB962C8B-B14F-4D97-AF65-F5344CB8AC3E}">
        <p14:creationId xmlns=""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75620" y="381000"/>
            <a:ext cx="7334387"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75620" y="2528204"/>
            <a:ext cx="349758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p:nvSpPr>
        <p:spPr>
          <a:xfrm flipH="1">
            <a:off x="6435672" y="1"/>
            <a:ext cx="2708328"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p:nvSpPr>
        <p:spPr>
          <a:xfrm flipH="1">
            <a:off x="6435672" y="3246896"/>
            <a:ext cx="2708328"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p:nvSpPr>
        <p:spPr>
          <a:xfrm>
            <a:off x="1" y="0"/>
            <a:ext cx="700392"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p:nvGrpSpPr>
        <p:grpSpPr>
          <a:xfrm>
            <a:off x="6061569" y="5590904"/>
            <a:ext cx="1179285"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285750" y="6356351"/>
            <a:ext cx="20574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D4C0DA7-3D84-472E-B627-CC1612E4F239}" type="datetimeFigureOut">
              <a:rPr lang="en-US" smtClean="0"/>
              <a:pPr/>
              <a:t>11/22/2021</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DDD984F2-7361-4F32-B8D8-27CE31CBB5A9}" type="slidenum">
              <a:rPr lang="en-US" smtClean="0"/>
              <a:pPr/>
              <a:t>‹#›</a:t>
            </a:fld>
            <a:endParaRPr lang="en-US"/>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4712426" y="2528204"/>
            <a:ext cx="349758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875620" y="2005689"/>
            <a:ext cx="349758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4712426" y="2005689"/>
            <a:ext cx="349758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75620" y="381000"/>
            <a:ext cx="7334387"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75618" y="2526318"/>
            <a:ext cx="2414016"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p:nvSpPr>
        <p:spPr>
          <a:xfrm rot="5400000">
            <a:off x="5984284" y="451388"/>
            <a:ext cx="3611104"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p:nvSpPr>
        <p:spPr>
          <a:xfrm>
            <a:off x="-1773" y="3246896"/>
            <a:ext cx="2708328"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p:nvSpPr>
        <p:spPr>
          <a:xfrm rot="5400000" flipH="1">
            <a:off x="8326876" y="6040876"/>
            <a:ext cx="933856" cy="700392"/>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p:nvGrpSpPr>
        <p:grpSpPr>
          <a:xfrm>
            <a:off x="1940563" y="5590904"/>
            <a:ext cx="1179285"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285750" y="6356351"/>
            <a:ext cx="1325336"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8D4C0DA7-3D84-472E-B627-CC1612E4F239}" type="datetimeFigureOut">
              <a:rPr lang="en-US" smtClean="0"/>
              <a:pPr/>
              <a:t>11/22/2021</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3512841" y="2526318"/>
            <a:ext cx="237995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875620" y="2003804"/>
            <a:ext cx="2379959"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3512841" y="2003804"/>
            <a:ext cx="2379959"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a:extLst>
              <a:ext uri="{FF2B5EF4-FFF2-40B4-BE49-F238E27FC236}">
                <a16:creationId xmlns="" xmlns:a16="http://schemas.microsoft.com/office/drawing/2014/main" id="{43D62993-A055-DF4F-9286-4FFE3A5C7FD7}"/>
              </a:ext>
            </a:extLst>
          </p:cNvPr>
          <p:cNvSpPr>
            <a:spLocks noGrp="1"/>
          </p:cNvSpPr>
          <p:nvPr>
            <p:ph idx="13"/>
          </p:nvPr>
        </p:nvSpPr>
        <p:spPr>
          <a:xfrm>
            <a:off x="6150062" y="2526318"/>
            <a:ext cx="237995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
            <a:extLst>
              <a:ext uri="{FF2B5EF4-FFF2-40B4-BE49-F238E27FC236}">
                <a16:creationId xmlns="" xmlns:a16="http://schemas.microsoft.com/office/drawing/2014/main" id="{A896DA2E-4448-254C-86D1-9E16E63CC6A0}"/>
              </a:ext>
            </a:extLst>
          </p:cNvPr>
          <p:cNvSpPr>
            <a:spLocks noGrp="1"/>
          </p:cNvSpPr>
          <p:nvPr>
            <p:ph idx="14"/>
          </p:nvPr>
        </p:nvSpPr>
        <p:spPr>
          <a:xfrm>
            <a:off x="6150062" y="2003804"/>
            <a:ext cx="2379959"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DDD984F2-7361-4F32-B8D8-27CE31CBB5A9}" type="slidenum">
              <a:rPr lang="en-US" smtClean="0"/>
              <a:pPr/>
              <a:t>‹#›</a:t>
            </a:fld>
            <a:endParaRPr lang="en-US"/>
          </a:p>
        </p:txBody>
      </p:sp>
    </p:spTree>
    <p:extLst>
      <p:ext uri="{BB962C8B-B14F-4D97-AF65-F5344CB8AC3E}">
        <p14:creationId xmlns=""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875620" y="1122363"/>
            <a:ext cx="4665209" cy="2387600"/>
          </a:xfrm>
        </p:spPr>
        <p:txBody>
          <a:bodyPr anchor="b">
            <a:noAutofit/>
          </a:bodyPr>
          <a:lstStyle>
            <a:lvl1pPr algn="l">
              <a:defRPr sz="6000" b="1">
                <a:latin typeface="+mj-lt"/>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875620" y="3602039"/>
            <a:ext cx="4665208"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Rectangle 3">
            <a:extLst>
              <a:ext uri="{FF2B5EF4-FFF2-40B4-BE49-F238E27FC236}">
                <a16:creationId xmlns="" xmlns:a16="http://schemas.microsoft.com/office/drawing/2014/main" id="{9AC79249-FDC0-364D-A734-AE1DE1605D28}"/>
              </a:ext>
            </a:extLst>
          </p:cNvPr>
          <p:cNvSpPr/>
          <p:nvPr/>
        </p:nvSpPr>
        <p:spPr>
          <a:xfrm>
            <a:off x="6198319" y="0"/>
            <a:ext cx="294568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5">
            <a:extLst>
              <a:ext uri="{FF2B5EF4-FFF2-40B4-BE49-F238E27FC236}">
                <a16:creationId xmlns="" xmlns:a16="http://schemas.microsoft.com/office/drawing/2014/main" id="{F15FBB50-09C8-B64E-AE57-67C5E70810CB}"/>
              </a:ext>
            </a:extLst>
          </p:cNvPr>
          <p:cNvGrpSpPr/>
          <p:nvPr/>
        </p:nvGrpSpPr>
        <p:grpSpPr>
          <a:xfrm>
            <a:off x="6198321" y="3685939"/>
            <a:ext cx="2945680" cy="3178856"/>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p:nvSpPr>
        <p:spPr>
          <a:xfrm>
            <a:off x="0" y="-1"/>
            <a:ext cx="875620"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 xmlns:a16="http://schemas.microsoft.com/office/drawing/2014/main" id="{39563C76-BC00-DE47-88F5-C24D3CE3325A}"/>
              </a:ext>
            </a:extLst>
          </p:cNvPr>
          <p:cNvSpPr/>
          <p:nvPr/>
        </p:nvSpPr>
        <p:spPr>
          <a:xfrm>
            <a:off x="7671161" y="-1"/>
            <a:ext cx="1472840"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75620" y="381000"/>
            <a:ext cx="7334387"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75620" y="2017467"/>
            <a:ext cx="7334387"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p:nvSpPr>
        <p:spPr>
          <a:xfrm flipH="1">
            <a:off x="6435672" y="1"/>
            <a:ext cx="2708328"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p:nvSpPr>
        <p:spPr>
          <a:xfrm flipH="1">
            <a:off x="6435672" y="3246896"/>
            <a:ext cx="2708328"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p:nvSpPr>
        <p:spPr>
          <a:xfrm>
            <a:off x="1" y="0"/>
            <a:ext cx="700392"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p:nvGrpSpPr>
        <p:grpSpPr>
          <a:xfrm>
            <a:off x="6061569" y="5590904"/>
            <a:ext cx="1179285"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285750" y="6356351"/>
            <a:ext cx="20574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D4C0DA7-3D84-472E-B627-CC1612E4F239}" type="datetimeFigureOut">
              <a:rPr lang="en-US" smtClean="0"/>
              <a:pPr/>
              <a:t>11/22/2021</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DDD984F2-7361-4F32-B8D8-27CE31CBB5A9}" type="slidenum">
              <a:rPr lang="en-US" smtClean="0"/>
              <a:pPr/>
              <a:t>‹#›</a:t>
            </a:fld>
            <a:endParaRPr lang="en-US"/>
          </a:p>
        </p:txBody>
      </p:sp>
    </p:spTree>
    <p:extLst>
      <p:ext uri="{BB962C8B-B14F-4D97-AF65-F5344CB8AC3E}">
        <p14:creationId xmlns=""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p:nvSpPr>
        <p:spPr>
          <a:xfrm>
            <a:off x="0" y="2286002"/>
            <a:ext cx="9156617"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p:nvSpPr>
        <p:spPr>
          <a:xfrm flipH="1">
            <a:off x="6448289" y="3246896"/>
            <a:ext cx="2708328"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p:nvSpPr>
        <p:spPr>
          <a:xfrm>
            <a:off x="1" y="0"/>
            <a:ext cx="700392"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p:nvSpPr>
        <p:spPr>
          <a:xfrm rot="5400000" flipH="1" flipV="1">
            <a:off x="7472326" y="614324"/>
            <a:ext cx="2285999" cy="105735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875620" y="381000"/>
            <a:ext cx="7334387"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875620" y="2653168"/>
            <a:ext cx="7334387"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8D4C0DA7-3D84-472E-B627-CC1612E4F239}" type="datetimeFigureOut">
              <a:rPr lang="en-US" smtClean="0"/>
              <a:pPr/>
              <a:t>11/22/2021</a:t>
            </a:fld>
            <a:endParaRPr lang="en-US"/>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7654738" y="6356351"/>
            <a:ext cx="1203512" cy="365125"/>
          </a:xfrm>
        </p:spPr>
        <p:txBody>
          <a:bodyPr>
            <a:noAutofit/>
          </a:bodyPr>
          <a:lstStyle>
            <a:lvl1pPr>
              <a:defRPr>
                <a:solidFill>
                  <a:schemeClr val="accent3"/>
                </a:solidFill>
                <a:latin typeface="+mn-lt"/>
              </a:defRPr>
            </a:lvl1pPr>
          </a:lstStyle>
          <a:p>
            <a:fld id="{DDD984F2-7361-4F32-B8D8-27CE31CBB5A9}" type="slidenum">
              <a:rPr lang="en-US" smtClean="0"/>
              <a:pPr/>
              <a:t>‹#›</a:t>
            </a:fld>
            <a:endParaRPr lang="en-US"/>
          </a:p>
        </p:txBody>
      </p:sp>
    </p:spTree>
    <p:extLst>
      <p:ext uri="{BB962C8B-B14F-4D97-AF65-F5344CB8AC3E}">
        <p14:creationId xmlns=""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 xmlns:a16="http://schemas.microsoft.com/office/drawing/2014/main" id="{067EACEC-C2DD-EA42-8504-176673AD1F20}"/>
              </a:ext>
            </a:extLst>
          </p:cNvPr>
          <p:cNvSpPr/>
          <p:nvPr/>
        </p:nvSpPr>
        <p:spPr>
          <a:xfrm>
            <a:off x="0" y="0"/>
            <a:ext cx="6019118"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875620" y="1059400"/>
            <a:ext cx="4684434" cy="2387600"/>
          </a:xfrm>
        </p:spPr>
        <p:txBody>
          <a:bodyPr anchor="b">
            <a:noAutofit/>
          </a:bodyPr>
          <a:lstStyle>
            <a:lvl1pPr algn="l">
              <a:defRPr sz="6000" b="1">
                <a:solidFill>
                  <a:schemeClr val="bg1"/>
                </a:solidFill>
                <a:latin typeface="+mj-lt"/>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875620" y="3539076"/>
            <a:ext cx="4684434"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grpSp>
        <p:nvGrpSpPr>
          <p:cNvPr id="4" name="Group 5">
            <a:extLst>
              <a:ext uri="{FF2B5EF4-FFF2-40B4-BE49-F238E27FC236}">
                <a16:creationId xmlns="" xmlns:a16="http://schemas.microsoft.com/office/drawing/2014/main" id="{89843C7E-5704-7A46-8974-F3BFA42E7310}"/>
              </a:ext>
            </a:extLst>
          </p:cNvPr>
          <p:cNvGrpSpPr/>
          <p:nvPr/>
        </p:nvGrpSpPr>
        <p:grpSpPr>
          <a:xfrm rot="16200000">
            <a:off x="5835853" y="2512646"/>
            <a:ext cx="3032351" cy="1832708"/>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 xmlns:a16="http://schemas.microsoft.com/office/drawing/2014/main" id="{0B179973-08D2-EF40-B516-35E75E906394}"/>
              </a:ext>
            </a:extLst>
          </p:cNvPr>
          <p:cNvSpPr/>
          <p:nvPr/>
        </p:nvSpPr>
        <p:spPr>
          <a:xfrm flipH="1">
            <a:off x="6435672" y="1"/>
            <a:ext cx="2708328"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 xmlns:a16="http://schemas.microsoft.com/office/drawing/2014/main" id="{6C811FF3-E48A-194D-8022-65F8C3A17449}"/>
              </a:ext>
            </a:extLst>
          </p:cNvPr>
          <p:cNvSpPr/>
          <p:nvPr/>
        </p:nvSpPr>
        <p:spPr>
          <a:xfrm flipH="1">
            <a:off x="6435672" y="3246896"/>
            <a:ext cx="2708328"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75620" y="381000"/>
            <a:ext cx="7334387"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75620" y="2087562"/>
            <a:ext cx="7334387"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p:nvSpPr>
        <p:spPr>
          <a:xfrm flipH="1">
            <a:off x="6435672" y="1"/>
            <a:ext cx="2708328"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p:nvSpPr>
        <p:spPr>
          <a:xfrm rot="5400000" flipH="1">
            <a:off x="-451387" y="3698284"/>
            <a:ext cx="3611104"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285750" y="6356351"/>
            <a:ext cx="127576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8D4C0DA7-3D84-472E-B627-CC1612E4F239}" type="datetimeFigureOut">
              <a:rPr lang="en-US" smtClean="0"/>
              <a:pPr/>
              <a:t>11/22/2021</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DDD984F2-7361-4F32-B8D8-27CE31CBB5A9}" type="slidenum">
              <a:rPr lang="en-US" smtClean="0"/>
              <a:pPr/>
              <a:t>‹#›</a:t>
            </a:fld>
            <a:endParaRPr lang="en-US"/>
          </a:p>
        </p:txBody>
      </p:sp>
    </p:spTree>
    <p:extLst>
      <p:ext uri="{BB962C8B-B14F-4D97-AF65-F5344CB8AC3E}">
        <p14:creationId xmlns=""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spTree>
      <p:nvGrpSpPr>
        <p:cNvPr id="1" name=""/>
        <p:cNvGrpSpPr/>
        <p:nvPr/>
      </p:nvGrpSpPr>
      <p:grpSpPr>
        <a:xfrm>
          <a:off x="0" y="0"/>
          <a:ext cx="0" cy="0"/>
          <a:chOff x="0" y="0"/>
          <a:chExt cx="0" cy="0"/>
        </a:xfrm>
      </p:grpSpPr>
      <p:grpSp>
        <p:nvGrpSpPr>
          <p:cNvPr id="4" name="Group 8">
            <a:extLst>
              <a:ext uri="{FF2B5EF4-FFF2-40B4-BE49-F238E27FC236}">
                <a16:creationId xmlns="" xmlns:a16="http://schemas.microsoft.com/office/drawing/2014/main" id="{ABA2A58C-57B7-834C-8F5C-3299322411B1}"/>
              </a:ext>
            </a:extLst>
          </p:cNvPr>
          <p:cNvGrpSpPr/>
          <p:nvPr/>
        </p:nvGrpSpPr>
        <p:grpSpPr>
          <a:xfrm rot="16200000">
            <a:off x="7882649" y="311029"/>
            <a:ext cx="1572380" cy="950323"/>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75620" y="381000"/>
            <a:ext cx="7334387"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75620" y="2087564"/>
            <a:ext cx="7334387"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285750" y="6356351"/>
            <a:ext cx="1275764"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D4C0DA7-3D84-472E-B627-CC1612E4F239}" type="datetimeFigureOut">
              <a:rPr lang="en-US" smtClean="0"/>
              <a:pPr/>
              <a:t>11/22/2021</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DDD984F2-7361-4F32-B8D8-27CE31CBB5A9}" type="slidenum">
              <a:rPr lang="en-US" smtClean="0"/>
              <a:pPr/>
              <a:t>‹#›</a:t>
            </a:fld>
            <a:endParaRPr lang="en-US"/>
          </a:p>
        </p:txBody>
      </p:sp>
    </p:spTree>
    <p:extLst>
      <p:ext uri="{BB962C8B-B14F-4D97-AF65-F5344CB8AC3E}">
        <p14:creationId xmlns=""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a:xfrm>
            <a:off x="1349041" y="1684338"/>
            <a:ext cx="6445919" cy="2810460"/>
          </a:xfrm>
        </p:spPr>
        <p:txBody>
          <a:bodyPr>
            <a:noAutofit/>
          </a:bodyPr>
          <a:lstStyle>
            <a:lvl1pPr algn="ctr">
              <a:lnSpc>
                <a:spcPct val="100000"/>
              </a:lnSpc>
              <a:defRPr sz="4600">
                <a:solidFill>
                  <a:schemeClr val="bg1"/>
                </a:solidFill>
                <a:latin typeface="+mj-lt"/>
              </a:defRPr>
            </a:lvl1pPr>
          </a:lstStyle>
          <a:p>
            <a:r>
              <a:rPr lang="en-US" smtClean="0"/>
              <a:t>Click to edit Master title style</a:t>
            </a:r>
            <a:endParaRPr lang="en-US" dirty="0"/>
          </a:p>
        </p:txBody>
      </p:sp>
      <p:sp>
        <p:nvSpPr>
          <p:cNvPr id="8" name="Text Placeholder 7">
            <a:extLst>
              <a:ext uri="{FF2B5EF4-FFF2-40B4-BE49-F238E27FC236}">
                <a16:creationId xmlns="" xmlns:a16="http://schemas.microsoft.com/office/drawing/2014/main" id="{4C91C146-F9A8-9A4C-9508-8590923B8D9A}"/>
              </a:ext>
            </a:extLst>
          </p:cNvPr>
          <p:cNvSpPr>
            <a:spLocks noGrp="1"/>
          </p:cNvSpPr>
          <p:nvPr>
            <p:ph type="body" sz="quarter" idx="13" hasCustomPrompt="1"/>
          </p:nvPr>
        </p:nvSpPr>
        <p:spPr>
          <a:xfrm>
            <a:off x="285750" y="519405"/>
            <a:ext cx="1023223"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 xmlns:a16="http://schemas.microsoft.com/office/drawing/2014/main" id="{322D6C2B-78AC-DD47-9289-067C968B06C1}"/>
              </a:ext>
            </a:extLst>
          </p:cNvPr>
          <p:cNvSpPr>
            <a:spLocks noGrp="1"/>
          </p:cNvSpPr>
          <p:nvPr>
            <p:ph type="body" sz="quarter" idx="14"/>
          </p:nvPr>
        </p:nvSpPr>
        <p:spPr>
          <a:xfrm>
            <a:off x="5161360" y="4494213"/>
            <a:ext cx="2633663"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smtClean="0"/>
              <a:t>Click to edit Master text styles</a:t>
            </a:r>
          </a:p>
        </p:txBody>
      </p:sp>
      <p:sp>
        <p:nvSpPr>
          <p:cNvPr id="9" name="Text Placeholder 7">
            <a:extLst>
              <a:ext uri="{FF2B5EF4-FFF2-40B4-BE49-F238E27FC236}">
                <a16:creationId xmlns="" xmlns:a16="http://schemas.microsoft.com/office/drawing/2014/main" id="{612193CD-03AD-D74D-A5CD-747A9B53F49A}"/>
              </a:ext>
            </a:extLst>
          </p:cNvPr>
          <p:cNvSpPr>
            <a:spLocks noGrp="1"/>
          </p:cNvSpPr>
          <p:nvPr>
            <p:ph type="body" sz="quarter" idx="15" hasCustomPrompt="1"/>
          </p:nvPr>
        </p:nvSpPr>
        <p:spPr>
          <a:xfrm>
            <a:off x="7956828" y="3399693"/>
            <a:ext cx="1023223"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8D4C0DA7-3D84-472E-B627-CC1612E4F239}" type="datetimeFigureOut">
              <a:rPr lang="en-US" smtClean="0"/>
              <a:pPr/>
              <a:t>11/22/2021</a:t>
            </a:fld>
            <a:endParaRPr lang="en-US"/>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DDD984F2-7361-4F32-B8D8-27CE31CBB5A9}" type="slidenum">
              <a:rPr lang="en-US" smtClean="0"/>
              <a:pPr/>
              <a:t>‹#›</a:t>
            </a:fld>
            <a:endParaRPr lang="en-US"/>
          </a:p>
        </p:txBody>
      </p:sp>
    </p:spTree>
    <p:extLst>
      <p:ext uri="{BB962C8B-B14F-4D97-AF65-F5344CB8AC3E}">
        <p14:creationId xmlns=""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8C225EC-F6EF-1144-834A-F0B91974AA41}"/>
              </a:ext>
            </a:extLst>
          </p:cNvPr>
          <p:cNvSpPr/>
          <p:nvPr/>
        </p:nvSpPr>
        <p:spPr>
          <a:xfrm>
            <a:off x="0" y="-1664"/>
            <a:ext cx="7392759"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 xmlns:a16="http://schemas.microsoft.com/office/drawing/2014/main" id="{1E40CEAF-B1BB-174E-A798-3BA60D9C0458}"/>
              </a:ext>
            </a:extLst>
          </p:cNvPr>
          <p:cNvSpPr>
            <a:spLocks noGrp="1"/>
          </p:cNvSpPr>
          <p:nvPr>
            <p:ph type="title"/>
          </p:nvPr>
        </p:nvSpPr>
        <p:spPr>
          <a:xfrm>
            <a:off x="562822" y="381000"/>
            <a:ext cx="6301218" cy="1325563"/>
          </a:xfrm>
        </p:spPr>
        <p:txBody>
          <a:bodyPr lIns="0" anchor="b">
            <a:noAutofit/>
          </a:bodyPr>
          <a:lstStyle>
            <a:lvl1pPr>
              <a:defRPr sz="4800" b="1">
                <a:latin typeface="+mj-lt"/>
              </a:defRPr>
            </a:lvl1pPr>
          </a:lstStyle>
          <a:p>
            <a:r>
              <a:rPr lang="en-US" smtClean="0"/>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562822" y="2227758"/>
            <a:ext cx="900281" cy="1201242"/>
          </a:xfrm>
        </p:spPr>
        <p:txBody>
          <a:bodyPr>
            <a:noAutofit/>
          </a:bodyPr>
          <a:lstStyle>
            <a:lvl1pPr marL="0" indent="0">
              <a:buNone/>
              <a:defRPr sz="1400">
                <a:solidFill>
                  <a:schemeClr val="tx1"/>
                </a:solidFill>
                <a:latin typeface="+mn-lt"/>
              </a:defRPr>
            </a:lvl1pPr>
          </a:lstStyle>
          <a:p>
            <a:r>
              <a:rPr lang="en-US" smtClean="0"/>
              <a:t>Click icon to add picture</a:t>
            </a:r>
            <a:endParaRPr lang="en-US" dirty="0"/>
          </a:p>
        </p:txBody>
      </p:sp>
      <p:sp>
        <p:nvSpPr>
          <p:cNvPr id="10" name="Text Placeholder 28">
            <a:extLst>
              <a:ext uri="{FF2B5EF4-FFF2-40B4-BE49-F238E27FC236}">
                <a16:creationId xmlns="" xmlns:a16="http://schemas.microsoft.com/office/drawing/2014/main" id="{CC3A7E03-4F06-4380-90A1-845651EEA3C0}"/>
              </a:ext>
            </a:extLst>
          </p:cNvPr>
          <p:cNvSpPr>
            <a:spLocks noGrp="1"/>
          </p:cNvSpPr>
          <p:nvPr>
            <p:ph type="body" sz="quarter" idx="17" hasCustomPrompt="1"/>
          </p:nvPr>
        </p:nvSpPr>
        <p:spPr>
          <a:xfrm>
            <a:off x="1592514" y="2426400"/>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 xmlns:a16="http://schemas.microsoft.com/office/drawing/2014/main" id="{31AF5791-727B-438A-A7EF-5D132167C89B}"/>
              </a:ext>
            </a:extLst>
          </p:cNvPr>
          <p:cNvSpPr>
            <a:spLocks noGrp="1"/>
          </p:cNvSpPr>
          <p:nvPr>
            <p:ph type="body" sz="quarter" idx="18" hasCustomPrompt="1"/>
          </p:nvPr>
        </p:nvSpPr>
        <p:spPr>
          <a:xfrm>
            <a:off x="1592513" y="2811646"/>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 xmlns:a16="http://schemas.microsoft.com/office/drawing/2014/main" id="{9ABA5222-6FD6-405B-8AC8-18022C36590F}"/>
              </a:ext>
            </a:extLst>
          </p:cNvPr>
          <p:cNvSpPr>
            <a:spLocks noGrp="1"/>
          </p:cNvSpPr>
          <p:nvPr>
            <p:ph type="pic" sz="quarter" idx="14"/>
          </p:nvPr>
        </p:nvSpPr>
        <p:spPr>
          <a:xfrm>
            <a:off x="4121860" y="2227758"/>
            <a:ext cx="900281" cy="1201242"/>
          </a:xfrm>
        </p:spPr>
        <p:txBody>
          <a:bodyPr>
            <a:noAutofit/>
          </a:bodyPr>
          <a:lstStyle>
            <a:lvl1pPr marL="0" indent="0">
              <a:buNone/>
              <a:defRPr sz="1400">
                <a:solidFill>
                  <a:schemeClr val="tx1"/>
                </a:solidFill>
                <a:latin typeface="+mn-lt"/>
              </a:defRPr>
            </a:lvl1pPr>
          </a:lstStyle>
          <a:p>
            <a:r>
              <a:rPr lang="en-US" smtClean="0"/>
              <a:t>Click icon to add picture</a:t>
            </a:r>
            <a:endParaRPr lang="en-US" dirty="0"/>
          </a:p>
        </p:txBody>
      </p:sp>
      <p:sp>
        <p:nvSpPr>
          <p:cNvPr id="12" name="Text Placeholder 28">
            <a:extLst>
              <a:ext uri="{FF2B5EF4-FFF2-40B4-BE49-F238E27FC236}">
                <a16:creationId xmlns="" xmlns:a16="http://schemas.microsoft.com/office/drawing/2014/main" id="{A1A33FCF-D2EB-478E-8679-428657895F76}"/>
              </a:ext>
            </a:extLst>
          </p:cNvPr>
          <p:cNvSpPr>
            <a:spLocks noGrp="1"/>
          </p:cNvSpPr>
          <p:nvPr>
            <p:ph type="body" sz="quarter" idx="19" hasCustomPrompt="1"/>
          </p:nvPr>
        </p:nvSpPr>
        <p:spPr>
          <a:xfrm>
            <a:off x="5153113" y="2422565"/>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 xmlns:a16="http://schemas.microsoft.com/office/drawing/2014/main" id="{55274EF8-F641-41B2-89C1-FD94AFA48684}"/>
              </a:ext>
            </a:extLst>
          </p:cNvPr>
          <p:cNvSpPr>
            <a:spLocks noGrp="1"/>
          </p:cNvSpPr>
          <p:nvPr>
            <p:ph type="body" sz="quarter" idx="20" hasCustomPrompt="1"/>
          </p:nvPr>
        </p:nvSpPr>
        <p:spPr>
          <a:xfrm>
            <a:off x="5153112" y="2807811"/>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 xmlns:a16="http://schemas.microsoft.com/office/drawing/2014/main" id="{124DE785-775F-4AE4-94B3-FA728188EBA5}"/>
              </a:ext>
            </a:extLst>
          </p:cNvPr>
          <p:cNvSpPr>
            <a:spLocks noGrp="1"/>
          </p:cNvSpPr>
          <p:nvPr>
            <p:ph type="pic" sz="quarter" idx="15"/>
          </p:nvPr>
        </p:nvSpPr>
        <p:spPr>
          <a:xfrm>
            <a:off x="562822" y="4254273"/>
            <a:ext cx="900281" cy="1201242"/>
          </a:xfrm>
        </p:spPr>
        <p:txBody>
          <a:bodyPr>
            <a:noAutofit/>
          </a:bodyPr>
          <a:lstStyle>
            <a:lvl1pPr marL="0" indent="0">
              <a:buNone/>
              <a:defRPr sz="1400">
                <a:solidFill>
                  <a:schemeClr val="tx1"/>
                </a:solidFill>
                <a:latin typeface="+mn-lt"/>
              </a:defRPr>
            </a:lvl1pPr>
          </a:lstStyle>
          <a:p>
            <a:r>
              <a:rPr lang="en-US" smtClean="0"/>
              <a:t>Click icon to add picture</a:t>
            </a:r>
            <a:endParaRPr lang="en-US" dirty="0"/>
          </a:p>
        </p:txBody>
      </p:sp>
      <p:sp>
        <p:nvSpPr>
          <p:cNvPr id="14" name="Text Placeholder 28">
            <a:extLst>
              <a:ext uri="{FF2B5EF4-FFF2-40B4-BE49-F238E27FC236}">
                <a16:creationId xmlns="" xmlns:a16="http://schemas.microsoft.com/office/drawing/2014/main" id="{5A429D4E-B795-4E55-852E-9E161F9EBD36}"/>
              </a:ext>
            </a:extLst>
          </p:cNvPr>
          <p:cNvSpPr>
            <a:spLocks noGrp="1"/>
          </p:cNvSpPr>
          <p:nvPr>
            <p:ph type="body" sz="quarter" idx="21" hasCustomPrompt="1"/>
          </p:nvPr>
        </p:nvSpPr>
        <p:spPr>
          <a:xfrm>
            <a:off x="1592514" y="4498793"/>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 xmlns:a16="http://schemas.microsoft.com/office/drawing/2014/main" id="{41D297CB-52EE-4DE4-AEAC-CD4AAF2BF17B}"/>
              </a:ext>
            </a:extLst>
          </p:cNvPr>
          <p:cNvSpPr>
            <a:spLocks noGrp="1"/>
          </p:cNvSpPr>
          <p:nvPr>
            <p:ph type="body" sz="quarter" idx="22" hasCustomPrompt="1"/>
          </p:nvPr>
        </p:nvSpPr>
        <p:spPr>
          <a:xfrm>
            <a:off x="1592513" y="4884039"/>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 xmlns:a16="http://schemas.microsoft.com/office/drawing/2014/main" id="{F5694B35-7776-4DB9-9EB7-3AF076EC357D}"/>
              </a:ext>
            </a:extLst>
          </p:cNvPr>
          <p:cNvSpPr>
            <a:spLocks noGrp="1"/>
          </p:cNvSpPr>
          <p:nvPr>
            <p:ph type="pic" sz="quarter" idx="16"/>
          </p:nvPr>
        </p:nvSpPr>
        <p:spPr>
          <a:xfrm>
            <a:off x="4121860" y="4254273"/>
            <a:ext cx="900281" cy="1201242"/>
          </a:xfrm>
        </p:spPr>
        <p:txBody>
          <a:bodyPr>
            <a:noAutofit/>
          </a:bodyPr>
          <a:lstStyle>
            <a:lvl1pPr marL="0" indent="0">
              <a:buNone/>
              <a:defRPr sz="1400">
                <a:solidFill>
                  <a:schemeClr val="tx1"/>
                </a:solidFill>
                <a:latin typeface="+mn-lt"/>
              </a:defRPr>
            </a:lvl1pPr>
          </a:lstStyle>
          <a:p>
            <a:r>
              <a:rPr lang="en-US" smtClean="0"/>
              <a:t>Click icon to add picture</a:t>
            </a:r>
            <a:endParaRPr lang="en-US" dirty="0"/>
          </a:p>
        </p:txBody>
      </p:sp>
      <p:sp>
        <p:nvSpPr>
          <p:cNvPr id="16" name="Text Placeholder 28">
            <a:extLst>
              <a:ext uri="{FF2B5EF4-FFF2-40B4-BE49-F238E27FC236}">
                <a16:creationId xmlns="" xmlns:a16="http://schemas.microsoft.com/office/drawing/2014/main" id="{AD7B736B-3A10-499F-8F23-4437982C8231}"/>
              </a:ext>
            </a:extLst>
          </p:cNvPr>
          <p:cNvSpPr>
            <a:spLocks noGrp="1"/>
          </p:cNvSpPr>
          <p:nvPr>
            <p:ph type="body" sz="quarter" idx="23" hasCustomPrompt="1"/>
          </p:nvPr>
        </p:nvSpPr>
        <p:spPr>
          <a:xfrm>
            <a:off x="5153113" y="4498793"/>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 xmlns:a16="http://schemas.microsoft.com/office/drawing/2014/main" id="{07165540-290D-4A38-87DE-F52B05BD6A1A}"/>
              </a:ext>
            </a:extLst>
          </p:cNvPr>
          <p:cNvSpPr>
            <a:spLocks noGrp="1"/>
          </p:cNvSpPr>
          <p:nvPr>
            <p:ph type="body" sz="quarter" idx="24" hasCustomPrompt="1"/>
          </p:nvPr>
        </p:nvSpPr>
        <p:spPr>
          <a:xfrm>
            <a:off x="5153112" y="4884039"/>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a:xfrm>
            <a:off x="285751" y="6356351"/>
            <a:ext cx="1177352" cy="365125"/>
          </a:xfrm>
        </p:spPr>
        <p:txBody>
          <a:bodyPr>
            <a:noAutofit/>
          </a:bodyPr>
          <a:lstStyle>
            <a:lvl1pPr>
              <a:defRPr>
                <a:solidFill>
                  <a:schemeClr val="accent3"/>
                </a:solidFill>
                <a:latin typeface="+mn-lt"/>
              </a:defRPr>
            </a:lvl1pPr>
          </a:lstStyle>
          <a:p>
            <a:fld id="{8D4C0DA7-3D84-472E-B627-CC1612E4F239}" type="datetimeFigureOut">
              <a:rPr lang="en-US" smtClean="0"/>
              <a:pPr/>
              <a:t>11/22/2021</a:t>
            </a:fld>
            <a:endParaRPr lang="en-US"/>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a:xfrm>
            <a:off x="2153330" y="6356351"/>
            <a:ext cx="3086100" cy="365125"/>
          </a:xfrm>
        </p:spPr>
        <p:txBody>
          <a:bodyPr>
            <a:noAutofit/>
          </a:bodyPr>
          <a:lstStyle>
            <a:lvl1pPr>
              <a:defRPr>
                <a:solidFill>
                  <a:schemeClr val="accent3"/>
                </a:solidFill>
                <a:latin typeface="+mn-lt"/>
              </a:defRPr>
            </a:lvl1pPr>
          </a:lstStyle>
          <a:p>
            <a:endParaRPr lang="en-US"/>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a:xfrm>
            <a:off x="6249251" y="6356351"/>
            <a:ext cx="875621" cy="365125"/>
          </a:xfrm>
        </p:spPr>
        <p:txBody>
          <a:bodyPr>
            <a:noAutofit/>
          </a:bodyPr>
          <a:lstStyle>
            <a:lvl1pPr>
              <a:defRPr>
                <a:solidFill>
                  <a:schemeClr val="accent3"/>
                </a:solidFill>
                <a:latin typeface="+mn-lt"/>
              </a:defRPr>
            </a:lvl1pPr>
          </a:lstStyle>
          <a:p>
            <a:fld id="{DDD984F2-7361-4F32-B8D8-27CE31CBB5A9}" type="slidenum">
              <a:rPr lang="en-US" smtClean="0"/>
              <a:pPr/>
              <a:t>‹#›</a:t>
            </a:fld>
            <a:endParaRPr lang="en-US"/>
          </a:p>
        </p:txBody>
      </p:sp>
      <p:sp>
        <p:nvSpPr>
          <p:cNvPr id="19" name="Freeform 18">
            <a:extLst>
              <a:ext uri="{FF2B5EF4-FFF2-40B4-BE49-F238E27FC236}">
                <a16:creationId xmlns="" xmlns:a16="http://schemas.microsoft.com/office/drawing/2014/main" id="{AAB3BC7E-B34F-EF47-B125-1574C5484E22}"/>
              </a:ext>
            </a:extLst>
          </p:cNvPr>
          <p:cNvSpPr/>
          <p:nvPr/>
        </p:nvSpPr>
        <p:spPr>
          <a:xfrm rot="16200000" flipV="1">
            <a:off x="6889750" y="501347"/>
            <a:ext cx="1881641" cy="87562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 xmlns:a16="http://schemas.microsoft.com/office/drawing/2014/main" id="{7CBC82D0-4F72-C649-8B7F-D4B087957B6C}"/>
              </a:ext>
            </a:extLst>
          </p:cNvPr>
          <p:cNvSpPr/>
          <p:nvPr/>
        </p:nvSpPr>
        <p:spPr>
          <a:xfrm flipH="1">
            <a:off x="8149828" y="1879978"/>
            <a:ext cx="99417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 xmlns:a16="http://schemas.microsoft.com/office/drawing/2014/main" id="{9383F23A-D872-2A4C-B386-A9D269BE694D}"/>
              </a:ext>
            </a:extLst>
          </p:cNvPr>
          <p:cNvSpPr/>
          <p:nvPr/>
        </p:nvSpPr>
        <p:spPr>
          <a:xfrm>
            <a:off x="8268380" y="-1664"/>
            <a:ext cx="875621"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 xmlns:a16="http://schemas.microsoft.com/office/drawing/2014/main" id="{9221FFDB-AAE2-5943-97A1-82D66AE05DB4}"/>
              </a:ext>
            </a:extLst>
          </p:cNvPr>
          <p:cNvSpPr/>
          <p:nvPr/>
        </p:nvSpPr>
        <p:spPr>
          <a:xfrm>
            <a:off x="7750568" y="2737752"/>
            <a:ext cx="1035623"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 xmlns:a16="http://schemas.microsoft.com/office/drawing/2014/main" id="{2E58EEF7-63CA-A845-BAC4-9D3BE05918B5}"/>
              </a:ext>
            </a:extLst>
          </p:cNvPr>
          <p:cNvSpPr/>
          <p:nvPr/>
        </p:nvSpPr>
        <p:spPr>
          <a:xfrm rot="16200000" flipH="1">
            <a:off x="7765369" y="5479369"/>
            <a:ext cx="1881641" cy="87562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757A4624-D8ED-2E4B-AF8C-00DFA6A72D5F}"/>
              </a:ext>
            </a:extLst>
          </p:cNvPr>
          <p:cNvSpPr/>
          <p:nvPr/>
        </p:nvSpPr>
        <p:spPr>
          <a:xfrm flipV="1">
            <a:off x="7392760" y="3651505"/>
            <a:ext cx="99417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 xmlns:a16="http://schemas.microsoft.com/office/drawing/2014/main" id="{DF312EF8-91BE-5946-BE31-8CFE107A2FEA}"/>
              </a:ext>
            </a:extLst>
          </p:cNvPr>
          <p:cNvSpPr/>
          <p:nvPr/>
        </p:nvSpPr>
        <p:spPr>
          <a:xfrm flipH="1" flipV="1">
            <a:off x="7392760" y="4976360"/>
            <a:ext cx="875621"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hole team">
    <p:spTree>
      <p:nvGrpSpPr>
        <p:cNvPr id="1" name=""/>
        <p:cNvGrpSpPr/>
        <p:nvPr/>
      </p:nvGrpSpPr>
      <p:grpSpPr>
        <a:xfrm>
          <a:off x="0" y="0"/>
          <a:ext cx="0" cy="0"/>
          <a:chOff x="0" y="0"/>
          <a:chExt cx="0" cy="0"/>
        </a:xfrm>
      </p:grpSpPr>
      <p:sp>
        <p:nvSpPr>
          <p:cNvPr id="54" name="Title 1">
            <a:extLst>
              <a:ext uri="{FF2B5EF4-FFF2-40B4-BE49-F238E27FC236}">
                <a16:creationId xmlns="" xmlns:a16="http://schemas.microsoft.com/office/drawing/2014/main" id="{6825B690-1AD7-4243-AC42-D2CF19B7B02C}"/>
              </a:ext>
            </a:extLst>
          </p:cNvPr>
          <p:cNvSpPr>
            <a:spLocks noGrp="1"/>
          </p:cNvSpPr>
          <p:nvPr>
            <p:ph type="title"/>
          </p:nvPr>
        </p:nvSpPr>
        <p:spPr>
          <a:xfrm>
            <a:off x="562822" y="381000"/>
            <a:ext cx="8008607" cy="1325563"/>
          </a:xfrm>
        </p:spPr>
        <p:txBody>
          <a:bodyPr lIns="0" anchor="b">
            <a:noAutofit/>
          </a:bodyPr>
          <a:lstStyle>
            <a:lvl1pPr>
              <a:defRPr sz="4800" b="1">
                <a:latin typeface="+mj-lt"/>
              </a:defRPr>
            </a:lvl1pPr>
          </a:lstStyle>
          <a:p>
            <a:r>
              <a:rPr lang="en-US" smtClean="0"/>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562822" y="2068735"/>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31" name="Text Placeholder 28">
            <a:extLst>
              <a:ext uri="{FF2B5EF4-FFF2-40B4-BE49-F238E27FC236}">
                <a16:creationId xmlns="" xmlns:a16="http://schemas.microsoft.com/office/drawing/2014/main" id="{1825005B-0520-EC49-9A5C-554CB700387B}"/>
              </a:ext>
            </a:extLst>
          </p:cNvPr>
          <p:cNvSpPr>
            <a:spLocks noGrp="1"/>
          </p:cNvSpPr>
          <p:nvPr>
            <p:ph type="body" sz="quarter" idx="17" hasCustomPrompt="1"/>
          </p:nvPr>
        </p:nvSpPr>
        <p:spPr>
          <a:xfrm>
            <a:off x="562823" y="2994545"/>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 xmlns:a16="http://schemas.microsoft.com/office/drawing/2014/main" id="{B6697B92-AF89-2C46-BC1E-6CB47E8EA421}"/>
              </a:ext>
            </a:extLst>
          </p:cNvPr>
          <p:cNvSpPr>
            <a:spLocks noGrp="1"/>
          </p:cNvSpPr>
          <p:nvPr>
            <p:ph type="body" sz="quarter" idx="18" hasCustomPrompt="1"/>
          </p:nvPr>
        </p:nvSpPr>
        <p:spPr>
          <a:xfrm>
            <a:off x="562822" y="3379791"/>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 xmlns:a16="http://schemas.microsoft.com/office/drawing/2014/main" id="{FA9FEBB0-45F1-DF45-89C4-B343F8B20BA0}"/>
              </a:ext>
            </a:extLst>
          </p:cNvPr>
          <p:cNvSpPr>
            <a:spLocks noGrp="1"/>
          </p:cNvSpPr>
          <p:nvPr>
            <p:ph type="pic" sz="quarter" idx="28"/>
          </p:nvPr>
        </p:nvSpPr>
        <p:spPr>
          <a:xfrm>
            <a:off x="2662048" y="2068735"/>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34" name="Text Placeholder 28">
            <a:extLst>
              <a:ext uri="{FF2B5EF4-FFF2-40B4-BE49-F238E27FC236}">
                <a16:creationId xmlns="" xmlns:a16="http://schemas.microsoft.com/office/drawing/2014/main" id="{EF331731-A7FC-C245-A9C1-0B1A2E994DB6}"/>
              </a:ext>
            </a:extLst>
          </p:cNvPr>
          <p:cNvSpPr>
            <a:spLocks noGrp="1"/>
          </p:cNvSpPr>
          <p:nvPr>
            <p:ph type="body" sz="quarter" idx="29" hasCustomPrompt="1"/>
          </p:nvPr>
        </p:nvSpPr>
        <p:spPr>
          <a:xfrm>
            <a:off x="2662049" y="2994545"/>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 xmlns:a16="http://schemas.microsoft.com/office/drawing/2014/main" id="{313B974E-E762-EE48-B2DF-C8F10DF73444}"/>
              </a:ext>
            </a:extLst>
          </p:cNvPr>
          <p:cNvSpPr>
            <a:spLocks noGrp="1"/>
          </p:cNvSpPr>
          <p:nvPr>
            <p:ph type="body" sz="quarter" idx="30" hasCustomPrompt="1"/>
          </p:nvPr>
        </p:nvSpPr>
        <p:spPr>
          <a:xfrm>
            <a:off x="2662048" y="3379791"/>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 xmlns:a16="http://schemas.microsoft.com/office/drawing/2014/main" id="{8BA62E8C-79E6-D245-B706-FFB1E051B2D6}"/>
              </a:ext>
            </a:extLst>
          </p:cNvPr>
          <p:cNvSpPr>
            <a:spLocks noGrp="1"/>
          </p:cNvSpPr>
          <p:nvPr>
            <p:ph type="pic" sz="quarter" idx="31"/>
          </p:nvPr>
        </p:nvSpPr>
        <p:spPr>
          <a:xfrm>
            <a:off x="4761276" y="2068735"/>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37" name="Text Placeholder 28">
            <a:extLst>
              <a:ext uri="{FF2B5EF4-FFF2-40B4-BE49-F238E27FC236}">
                <a16:creationId xmlns="" xmlns:a16="http://schemas.microsoft.com/office/drawing/2014/main" id="{4199EE50-5386-0446-8ADA-23C1B0D6EA4F}"/>
              </a:ext>
            </a:extLst>
          </p:cNvPr>
          <p:cNvSpPr>
            <a:spLocks noGrp="1"/>
          </p:cNvSpPr>
          <p:nvPr>
            <p:ph type="body" sz="quarter" idx="32" hasCustomPrompt="1"/>
          </p:nvPr>
        </p:nvSpPr>
        <p:spPr>
          <a:xfrm>
            <a:off x="4761276" y="2994545"/>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 xmlns:a16="http://schemas.microsoft.com/office/drawing/2014/main" id="{478AB5CA-B5A5-934D-BF51-1485953A703D}"/>
              </a:ext>
            </a:extLst>
          </p:cNvPr>
          <p:cNvSpPr>
            <a:spLocks noGrp="1"/>
          </p:cNvSpPr>
          <p:nvPr>
            <p:ph type="body" sz="quarter" idx="33" hasCustomPrompt="1"/>
          </p:nvPr>
        </p:nvSpPr>
        <p:spPr>
          <a:xfrm>
            <a:off x="4761276" y="3379791"/>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 xmlns:a16="http://schemas.microsoft.com/office/drawing/2014/main" id="{3D78BE06-1FC7-3C43-BD15-F4137B564B58}"/>
              </a:ext>
            </a:extLst>
          </p:cNvPr>
          <p:cNvSpPr>
            <a:spLocks noGrp="1"/>
          </p:cNvSpPr>
          <p:nvPr>
            <p:ph type="pic" sz="quarter" idx="34"/>
          </p:nvPr>
        </p:nvSpPr>
        <p:spPr>
          <a:xfrm>
            <a:off x="6860502" y="2068735"/>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40" name="Text Placeholder 28">
            <a:extLst>
              <a:ext uri="{FF2B5EF4-FFF2-40B4-BE49-F238E27FC236}">
                <a16:creationId xmlns="" xmlns:a16="http://schemas.microsoft.com/office/drawing/2014/main" id="{14F01FCC-4797-0343-8739-20331C751C18}"/>
              </a:ext>
            </a:extLst>
          </p:cNvPr>
          <p:cNvSpPr>
            <a:spLocks noGrp="1"/>
          </p:cNvSpPr>
          <p:nvPr>
            <p:ph type="body" sz="quarter" idx="35" hasCustomPrompt="1"/>
          </p:nvPr>
        </p:nvSpPr>
        <p:spPr>
          <a:xfrm>
            <a:off x="6860502" y="2994545"/>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 xmlns:a16="http://schemas.microsoft.com/office/drawing/2014/main" id="{33FBE6CA-EC7A-1A4B-ADA3-6B78F2DE09C2}"/>
              </a:ext>
            </a:extLst>
          </p:cNvPr>
          <p:cNvSpPr>
            <a:spLocks noGrp="1"/>
          </p:cNvSpPr>
          <p:nvPr>
            <p:ph type="body" sz="quarter" idx="36" hasCustomPrompt="1"/>
          </p:nvPr>
        </p:nvSpPr>
        <p:spPr>
          <a:xfrm>
            <a:off x="6860502" y="3379791"/>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 xmlns:a16="http://schemas.microsoft.com/office/drawing/2014/main" id="{6DD7CCE4-AD48-B64F-909E-F88961FBDFC5}"/>
              </a:ext>
            </a:extLst>
          </p:cNvPr>
          <p:cNvSpPr>
            <a:spLocks noGrp="1"/>
          </p:cNvSpPr>
          <p:nvPr>
            <p:ph type="pic" sz="quarter" idx="37"/>
          </p:nvPr>
        </p:nvSpPr>
        <p:spPr>
          <a:xfrm>
            <a:off x="562822" y="4118552"/>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43" name="Text Placeholder 28">
            <a:extLst>
              <a:ext uri="{FF2B5EF4-FFF2-40B4-BE49-F238E27FC236}">
                <a16:creationId xmlns="" xmlns:a16="http://schemas.microsoft.com/office/drawing/2014/main" id="{C076E7E2-3D95-EA47-BF86-444615F1F141}"/>
              </a:ext>
            </a:extLst>
          </p:cNvPr>
          <p:cNvSpPr>
            <a:spLocks noGrp="1"/>
          </p:cNvSpPr>
          <p:nvPr>
            <p:ph type="body" sz="quarter" idx="38" hasCustomPrompt="1"/>
          </p:nvPr>
        </p:nvSpPr>
        <p:spPr>
          <a:xfrm>
            <a:off x="562823" y="5044362"/>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 xmlns:a16="http://schemas.microsoft.com/office/drawing/2014/main" id="{612499D2-373C-3940-97A5-FCA8B245BE45}"/>
              </a:ext>
            </a:extLst>
          </p:cNvPr>
          <p:cNvSpPr>
            <a:spLocks noGrp="1"/>
          </p:cNvSpPr>
          <p:nvPr>
            <p:ph type="body" sz="quarter" idx="39" hasCustomPrompt="1"/>
          </p:nvPr>
        </p:nvSpPr>
        <p:spPr>
          <a:xfrm>
            <a:off x="562822" y="5429608"/>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 xmlns:a16="http://schemas.microsoft.com/office/drawing/2014/main" id="{24B34D6D-4F7E-3942-B8D7-9970BDE53C10}"/>
              </a:ext>
            </a:extLst>
          </p:cNvPr>
          <p:cNvSpPr>
            <a:spLocks noGrp="1"/>
          </p:cNvSpPr>
          <p:nvPr>
            <p:ph type="pic" sz="quarter" idx="40"/>
          </p:nvPr>
        </p:nvSpPr>
        <p:spPr>
          <a:xfrm>
            <a:off x="2662048" y="4118552"/>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46" name="Text Placeholder 28">
            <a:extLst>
              <a:ext uri="{FF2B5EF4-FFF2-40B4-BE49-F238E27FC236}">
                <a16:creationId xmlns="" xmlns:a16="http://schemas.microsoft.com/office/drawing/2014/main" id="{D34EDB1D-7E85-D242-B6AE-F6D6907D325A}"/>
              </a:ext>
            </a:extLst>
          </p:cNvPr>
          <p:cNvSpPr>
            <a:spLocks noGrp="1"/>
          </p:cNvSpPr>
          <p:nvPr>
            <p:ph type="body" sz="quarter" idx="41" hasCustomPrompt="1"/>
          </p:nvPr>
        </p:nvSpPr>
        <p:spPr>
          <a:xfrm>
            <a:off x="2662049" y="5044362"/>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 xmlns:a16="http://schemas.microsoft.com/office/drawing/2014/main" id="{3E3BFFF0-114B-6D42-B5E0-8020AC2E26BF}"/>
              </a:ext>
            </a:extLst>
          </p:cNvPr>
          <p:cNvSpPr>
            <a:spLocks noGrp="1"/>
          </p:cNvSpPr>
          <p:nvPr>
            <p:ph type="body" sz="quarter" idx="42" hasCustomPrompt="1"/>
          </p:nvPr>
        </p:nvSpPr>
        <p:spPr>
          <a:xfrm>
            <a:off x="2662048" y="5429608"/>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 xmlns:a16="http://schemas.microsoft.com/office/drawing/2014/main" id="{EB4488EE-E854-724E-95AE-B9943EE249EA}"/>
              </a:ext>
            </a:extLst>
          </p:cNvPr>
          <p:cNvSpPr>
            <a:spLocks noGrp="1"/>
          </p:cNvSpPr>
          <p:nvPr>
            <p:ph type="pic" sz="quarter" idx="43"/>
          </p:nvPr>
        </p:nvSpPr>
        <p:spPr>
          <a:xfrm>
            <a:off x="4761276" y="4118552"/>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49" name="Text Placeholder 28">
            <a:extLst>
              <a:ext uri="{FF2B5EF4-FFF2-40B4-BE49-F238E27FC236}">
                <a16:creationId xmlns="" xmlns:a16="http://schemas.microsoft.com/office/drawing/2014/main" id="{C5551B4D-583E-D644-9069-EC096CE76F50}"/>
              </a:ext>
            </a:extLst>
          </p:cNvPr>
          <p:cNvSpPr>
            <a:spLocks noGrp="1"/>
          </p:cNvSpPr>
          <p:nvPr>
            <p:ph type="body" sz="quarter" idx="44" hasCustomPrompt="1"/>
          </p:nvPr>
        </p:nvSpPr>
        <p:spPr>
          <a:xfrm>
            <a:off x="4761276" y="5044362"/>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 xmlns:a16="http://schemas.microsoft.com/office/drawing/2014/main" id="{E30C4783-1643-2243-BB4F-E99E04D9216B}"/>
              </a:ext>
            </a:extLst>
          </p:cNvPr>
          <p:cNvSpPr>
            <a:spLocks noGrp="1"/>
          </p:cNvSpPr>
          <p:nvPr>
            <p:ph type="body" sz="quarter" idx="45" hasCustomPrompt="1"/>
          </p:nvPr>
        </p:nvSpPr>
        <p:spPr>
          <a:xfrm>
            <a:off x="4761276" y="5429608"/>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 xmlns:a16="http://schemas.microsoft.com/office/drawing/2014/main" id="{7BBADCE0-02E8-3249-8CBA-17D3783DFE70}"/>
              </a:ext>
            </a:extLst>
          </p:cNvPr>
          <p:cNvSpPr>
            <a:spLocks noGrp="1"/>
          </p:cNvSpPr>
          <p:nvPr>
            <p:ph type="pic" sz="quarter" idx="46"/>
          </p:nvPr>
        </p:nvSpPr>
        <p:spPr>
          <a:xfrm>
            <a:off x="6860502" y="4118552"/>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52" name="Text Placeholder 28">
            <a:extLst>
              <a:ext uri="{FF2B5EF4-FFF2-40B4-BE49-F238E27FC236}">
                <a16:creationId xmlns="" xmlns:a16="http://schemas.microsoft.com/office/drawing/2014/main" id="{8D294C40-97E4-FF4F-8A02-10FC7D0EE8B0}"/>
              </a:ext>
            </a:extLst>
          </p:cNvPr>
          <p:cNvSpPr>
            <a:spLocks noGrp="1"/>
          </p:cNvSpPr>
          <p:nvPr>
            <p:ph type="body" sz="quarter" idx="47" hasCustomPrompt="1"/>
          </p:nvPr>
        </p:nvSpPr>
        <p:spPr>
          <a:xfrm>
            <a:off x="6860502" y="5044362"/>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 xmlns:a16="http://schemas.microsoft.com/office/drawing/2014/main" id="{8B38241F-01B5-574C-A827-67C6352C463C}"/>
              </a:ext>
            </a:extLst>
          </p:cNvPr>
          <p:cNvSpPr>
            <a:spLocks noGrp="1"/>
          </p:cNvSpPr>
          <p:nvPr>
            <p:ph type="body" sz="quarter" idx="48" hasCustomPrompt="1"/>
          </p:nvPr>
        </p:nvSpPr>
        <p:spPr>
          <a:xfrm>
            <a:off x="6860502" y="5429608"/>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8D4C0DA7-3D84-472E-B627-CC1612E4F239}" type="datetimeFigureOut">
              <a:rPr lang="en-US" smtClean="0"/>
              <a:pPr/>
              <a:t>11/22/2021</a:t>
            </a:fld>
            <a:endParaRPr lang="en-US"/>
          </a:p>
        </p:txBody>
      </p:sp>
      <p:sp>
        <p:nvSpPr>
          <p:cNvPr id="22" name="Footer Placeholder 21">
            <a:extLst>
              <a:ext uri="{FF2B5EF4-FFF2-40B4-BE49-F238E27FC236}">
                <a16:creationId xmlns=""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endParaRPr lang="en-US"/>
          </a:p>
        </p:txBody>
      </p:sp>
      <p:sp>
        <p:nvSpPr>
          <p:cNvPr id="23" name="Slide Number Placeholder 22">
            <a:extLst>
              <a:ext uri="{FF2B5EF4-FFF2-40B4-BE49-F238E27FC236}">
                <a16:creationId xmlns=""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DDD984F2-7361-4F32-B8D8-27CE31CBB5A9}" type="slidenum">
              <a:rPr lang="en-US" smtClean="0"/>
              <a:pPr/>
              <a:t>‹#›</a:t>
            </a:fld>
            <a:endParaRPr lang="en-US"/>
          </a:p>
        </p:txBody>
      </p:sp>
    </p:spTree>
    <p:extLst>
      <p:ext uri="{BB962C8B-B14F-4D97-AF65-F5344CB8AC3E}">
        <p14:creationId xmlns=""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285750" y="381000"/>
            <a:ext cx="8572500" cy="1325563"/>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285750" y="1825625"/>
            <a:ext cx="8572500" cy="4351338"/>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285750" y="6356351"/>
            <a:ext cx="20574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8D4C0DA7-3D84-472E-B627-CC1612E4F239}" type="datetimeFigureOut">
              <a:rPr lang="en-US" smtClean="0"/>
              <a:pPr/>
              <a:t>11/22/2021</a:t>
            </a:fld>
            <a:endParaRPr lang="en-US"/>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6800850" y="6356351"/>
            <a:ext cx="20574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DDD984F2-7361-4F32-B8D8-27CE31CBB5A9}" type="slidenum">
              <a:rPr lang="en-US" smtClean="0"/>
              <a:pPr/>
              <a:t>‹#›</a:t>
            </a:fld>
            <a:endParaRPr lang="en-US"/>
          </a:p>
        </p:txBody>
      </p:sp>
    </p:spTree>
    <p:extLst>
      <p:ext uri="{BB962C8B-B14F-4D97-AF65-F5344CB8AC3E}">
        <p14:creationId xmlns=""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ctrTitle"/>
          </p:nvPr>
        </p:nvSpPr>
        <p:spPr/>
        <p:txBody>
          <a:bodyPr/>
          <a:lstStyle/>
          <a:p>
            <a:r>
              <a:rPr lang="en-US" dirty="0" smtClean="0"/>
              <a:t/>
            </a:r>
            <a:br>
              <a:rPr lang="en-US" dirty="0" smtClean="0"/>
            </a:br>
            <a:r>
              <a:rPr lang="en-US" dirty="0" smtClean="0"/>
              <a:t/>
            </a:r>
            <a:br>
              <a:rPr lang="en-US" dirty="0" smtClean="0"/>
            </a:br>
            <a:r>
              <a:rPr lang="en-US" sz="2800" b="0" dirty="0" smtClean="0"/>
              <a:t>Submitted to:</a:t>
            </a:r>
            <a:br>
              <a:rPr lang="en-US" sz="2800" b="0" dirty="0" smtClean="0"/>
            </a:br>
            <a:r>
              <a:rPr lang="en-US" sz="2800" b="0" dirty="0" smtClean="0"/>
              <a:t/>
            </a:r>
            <a:br>
              <a:rPr lang="en-US" sz="2800" b="0" dirty="0" smtClean="0"/>
            </a:br>
            <a:r>
              <a:rPr lang="en-US" sz="2800" b="0" dirty="0" smtClean="0"/>
              <a:t>     </a:t>
            </a:r>
            <a:r>
              <a:rPr lang="en-US" sz="2400" b="0" dirty="0" smtClean="0"/>
              <a:t>Md Imran Hossain</a:t>
            </a:r>
            <a:br>
              <a:rPr lang="en-US" sz="2400" b="0" dirty="0" smtClean="0"/>
            </a:br>
            <a:r>
              <a:rPr lang="en-US" sz="2400" b="0" dirty="0" smtClean="0"/>
              <a:t>     Assistant Professor</a:t>
            </a:r>
            <a:br>
              <a:rPr lang="en-US" sz="2400" b="0" dirty="0" smtClean="0"/>
            </a:br>
            <a:r>
              <a:rPr lang="en-US" sz="2400" b="0" dirty="0" smtClean="0"/>
              <a:t>     Department Of ICT</a:t>
            </a:r>
            <a:br>
              <a:rPr lang="en-US" sz="2400" b="0" dirty="0" smtClean="0"/>
            </a:br>
            <a:r>
              <a:rPr lang="en-US" sz="2400" b="0" dirty="0" smtClean="0"/>
              <a:t>     Comilla University</a:t>
            </a:r>
            <a:r>
              <a:rPr lang="en-US" dirty="0" smtClean="0"/>
              <a:t/>
            </a:r>
            <a:br>
              <a:rPr lang="en-US" dirty="0" smtClean="0"/>
            </a:br>
            <a:endParaRPr lang="en-US" dirty="0"/>
          </a:p>
        </p:txBody>
      </p:sp>
      <p:sp>
        <p:nvSpPr>
          <p:cNvPr id="15" name="Content Placeholder 14"/>
          <p:cNvSpPr>
            <a:spLocks noGrp="1"/>
          </p:cNvSpPr>
          <p:nvPr>
            <p:ph type="subTitle" idx="1"/>
          </p:nvPr>
        </p:nvSpPr>
        <p:spPr/>
        <p:txBody>
          <a:bodyPr/>
          <a:lstStyle/>
          <a:p>
            <a:endParaRPr lang="en-US" dirty="0" smtClean="0"/>
          </a:p>
          <a:p>
            <a:r>
              <a:rPr lang="en-US" dirty="0" smtClean="0"/>
              <a:t>      </a:t>
            </a:r>
            <a:r>
              <a:rPr lang="en-US" dirty="0" smtClean="0"/>
              <a:t> Submitted </a:t>
            </a:r>
            <a:r>
              <a:rPr lang="en-US" dirty="0" smtClean="0"/>
              <a:t>by </a:t>
            </a:r>
            <a:r>
              <a:rPr lang="en-US" dirty="0" smtClean="0"/>
              <a:t>:</a:t>
            </a:r>
            <a:endParaRPr lang="en-US" dirty="0" smtClean="0"/>
          </a:p>
          <a:p>
            <a:r>
              <a:rPr lang="en-US" dirty="0" smtClean="0"/>
              <a:t> </a:t>
            </a:r>
            <a:r>
              <a:rPr lang="en-US" dirty="0" smtClean="0"/>
              <a:t>          </a:t>
            </a:r>
            <a:r>
              <a:rPr lang="en-US" sz="2400" dirty="0" smtClean="0"/>
              <a:t>Prome Saha Resha</a:t>
            </a:r>
          </a:p>
          <a:p>
            <a:r>
              <a:rPr lang="en-US" sz="2400" dirty="0" smtClean="0"/>
              <a:t> </a:t>
            </a:r>
            <a:r>
              <a:rPr lang="en-US" sz="2400" dirty="0" smtClean="0"/>
              <a:t>            ID:11809048</a:t>
            </a:r>
            <a:r>
              <a:rPr lang="en-US" sz="2400" dirty="0" smtClean="0"/>
              <a:t> </a:t>
            </a:r>
          </a:p>
          <a:p>
            <a:r>
              <a:rPr lang="en-US" sz="2400" dirty="0" smtClean="0"/>
              <a:t>             Dept. Of ICT</a:t>
            </a:r>
          </a:p>
          <a:p>
            <a:r>
              <a:rPr lang="en-US" sz="2400" dirty="0" smtClean="0"/>
              <a:t> </a:t>
            </a:r>
            <a:r>
              <a:rPr lang="en-US" sz="2400" dirty="0" smtClean="0"/>
              <a:t>            Comilla University</a:t>
            </a: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solidFill>
            <a:schemeClr val="accent5">
              <a:lumMod val="40000"/>
              <a:lumOff val="60000"/>
            </a:schemeClr>
          </a:solidFill>
        </p:spPr>
        <p:txBody>
          <a:bodyPr/>
          <a:lstStyle/>
          <a:p>
            <a:r>
              <a:rPr lang="en-US" sz="3600" dirty="0" smtClean="0">
                <a:solidFill>
                  <a:srgbClr val="FF0000"/>
                </a:solidFill>
              </a:rPr>
              <a:t>Video Stages:</a:t>
            </a:r>
            <a:r>
              <a:rPr lang="en-US" sz="3600" dirty="0" smtClean="0"/>
              <a:t/>
            </a:r>
            <a:br>
              <a:rPr lang="en-US" sz="3600" dirty="0" smtClean="0"/>
            </a:br>
            <a:endParaRPr lang="en-US" sz="3600" b="0" dirty="0">
              <a:solidFill>
                <a:srgbClr val="FF0000"/>
              </a:solidFill>
              <a:latin typeface="Arial Black" pitchFamily="34" charset="0"/>
            </a:endParaRPr>
          </a:p>
        </p:txBody>
      </p:sp>
      <p:sp>
        <p:nvSpPr>
          <p:cNvPr id="5" name="Content Placeholder 4"/>
          <p:cNvSpPr>
            <a:spLocks noGrp="1"/>
          </p:cNvSpPr>
          <p:nvPr>
            <p:ph idx="1"/>
          </p:nvPr>
        </p:nvSpPr>
        <p:spPr>
          <a:solidFill>
            <a:schemeClr val="accent5">
              <a:lumMod val="40000"/>
              <a:lumOff val="60000"/>
            </a:schemeClr>
          </a:solidFill>
        </p:spPr>
        <p:txBody>
          <a:bodyPr/>
          <a:lstStyle/>
          <a:p>
            <a:pPr>
              <a:buFont typeface="Arial" pitchFamily="34" charset="0"/>
              <a:buChar char="•"/>
            </a:pPr>
            <a:r>
              <a:rPr lang="en-US" sz="2400" dirty="0" smtClean="0">
                <a:solidFill>
                  <a:schemeClr val="tx1"/>
                </a:solidFill>
                <a:latin typeface="Arial Black" pitchFamily="34" charset="0"/>
              </a:rPr>
              <a:t> It is at this point that mixing or switching     of the various inputs, such as fading in of one signal and fading out of another, will     take place.</a:t>
            </a:r>
          </a:p>
          <a:p>
            <a:endParaRPr lang="en-US" sz="2400" dirty="0" smtClean="0">
              <a:solidFill>
                <a:schemeClr val="tx1"/>
              </a:solidFill>
              <a:latin typeface="Arial Black" pitchFamily="34" charset="0"/>
            </a:endParaRPr>
          </a:p>
          <a:p>
            <a:pPr>
              <a:buFont typeface="Arial" pitchFamily="34" charset="0"/>
              <a:buChar char="•"/>
            </a:pPr>
            <a:r>
              <a:rPr lang="en-US" sz="2400" dirty="0" smtClean="0">
                <a:solidFill>
                  <a:schemeClr val="tx1"/>
                </a:solidFill>
                <a:latin typeface="Arial Black" pitchFamily="34" charset="0"/>
              </a:rPr>
              <a:t> The output of this mixing and switching amplifier goes to more video amplifiers, whose function it is to raise the signal level until it is sufficient for modulation.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solidFill>
            <a:schemeClr val="accent5">
              <a:lumMod val="40000"/>
              <a:lumOff val="60000"/>
            </a:schemeClr>
          </a:solidFill>
        </p:spPr>
        <p:txBody>
          <a:bodyPr/>
          <a:lstStyle/>
          <a:p>
            <a:r>
              <a:rPr lang="en-US" sz="3600" dirty="0" smtClean="0">
                <a:solidFill>
                  <a:srgbClr val="FF0000"/>
                </a:solidFill>
              </a:rPr>
              <a:t>Video Stages:</a:t>
            </a:r>
            <a:r>
              <a:rPr lang="en-US" sz="3600" dirty="0" smtClean="0"/>
              <a:t/>
            </a:r>
            <a:br>
              <a:rPr lang="en-US" sz="3600" dirty="0" smtClean="0"/>
            </a:br>
            <a:endParaRPr lang="en-US" sz="3600" b="0" dirty="0">
              <a:solidFill>
                <a:srgbClr val="FF0000"/>
              </a:solidFill>
              <a:latin typeface="Arial Black" pitchFamily="34" charset="0"/>
            </a:endParaRPr>
          </a:p>
        </p:txBody>
      </p:sp>
      <p:sp>
        <p:nvSpPr>
          <p:cNvPr id="5" name="Content Placeholder 4"/>
          <p:cNvSpPr>
            <a:spLocks noGrp="1"/>
          </p:cNvSpPr>
          <p:nvPr>
            <p:ph idx="1"/>
          </p:nvPr>
        </p:nvSpPr>
        <p:spPr>
          <a:solidFill>
            <a:schemeClr val="accent5">
              <a:lumMod val="40000"/>
              <a:lumOff val="60000"/>
            </a:schemeClr>
          </a:solidFill>
        </p:spPr>
        <p:txBody>
          <a:bodyPr/>
          <a:lstStyle/>
          <a:p>
            <a:pPr>
              <a:buFont typeface="Arial" pitchFamily="34" charset="0"/>
              <a:buChar char="•"/>
            </a:pPr>
            <a:r>
              <a:rPr lang="en-US" sz="2400" dirty="0" smtClean="0">
                <a:solidFill>
                  <a:schemeClr val="tx1"/>
                </a:solidFill>
                <a:latin typeface="Arial Black" pitchFamily="34" charset="0"/>
              </a:rPr>
              <a:t>These are the vertical and horizontal blanking and synchronizing pulses, which are required by receivers to control their scanning processes.</a:t>
            </a:r>
          </a:p>
          <a:p>
            <a:endParaRPr lang="en-US" sz="2400" dirty="0" smtClean="0">
              <a:solidFill>
                <a:schemeClr val="tx1"/>
              </a:solidFill>
              <a:latin typeface="Arial Black" pitchFamily="34" charset="0"/>
            </a:endParaRPr>
          </a:p>
          <a:p>
            <a:pPr>
              <a:buFont typeface="Arial" pitchFamily="34" charset="0"/>
              <a:buChar char="•"/>
            </a:pPr>
            <a:r>
              <a:rPr lang="en-US" sz="2400" dirty="0" smtClean="0">
                <a:solidFill>
                  <a:schemeClr val="tx1"/>
                </a:solidFill>
                <a:latin typeface="Arial Black" pitchFamily="34" charset="0"/>
              </a:rPr>
              <a:t>The final video amplifier is the power amplifier which grid-modulates the output RF amplifier.</a:t>
            </a:r>
            <a:r>
              <a:rPr lang="en-US" sz="2400" dirty="0" smtClean="0"/>
              <a:t> </a:t>
            </a:r>
          </a:p>
          <a:p>
            <a:endParaRPr lang="en-US" sz="2400" dirty="0" smtClean="0">
              <a:solidFill>
                <a:schemeClr val="tx1"/>
              </a:solidFill>
              <a:latin typeface="Arial Black"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solidFill>
            <a:schemeClr val="accent5">
              <a:lumMod val="40000"/>
              <a:lumOff val="60000"/>
            </a:schemeClr>
          </a:solidFill>
        </p:spPr>
        <p:txBody>
          <a:bodyPr/>
          <a:lstStyle/>
          <a:p>
            <a:r>
              <a:rPr lang="en-US" sz="3600" dirty="0" smtClean="0">
                <a:solidFill>
                  <a:srgbClr val="FF0000"/>
                </a:solidFill>
              </a:rPr>
              <a:t>Video Stages:</a:t>
            </a:r>
            <a:r>
              <a:rPr lang="en-US" sz="3600" dirty="0" smtClean="0"/>
              <a:t/>
            </a:r>
            <a:br>
              <a:rPr lang="en-US" sz="3600" dirty="0" smtClean="0"/>
            </a:br>
            <a:endParaRPr lang="en-US" sz="3600" b="0" dirty="0">
              <a:solidFill>
                <a:srgbClr val="FF0000"/>
              </a:solidFill>
              <a:latin typeface="Arial Black" pitchFamily="34" charset="0"/>
            </a:endParaRPr>
          </a:p>
        </p:txBody>
      </p:sp>
      <p:sp>
        <p:nvSpPr>
          <p:cNvPr id="5" name="Content Placeholder 4"/>
          <p:cNvSpPr>
            <a:spLocks noGrp="1"/>
          </p:cNvSpPr>
          <p:nvPr>
            <p:ph idx="1"/>
          </p:nvPr>
        </p:nvSpPr>
        <p:spPr>
          <a:solidFill>
            <a:schemeClr val="accent5">
              <a:lumMod val="40000"/>
              <a:lumOff val="60000"/>
            </a:schemeClr>
          </a:solidFill>
        </p:spPr>
        <p:txBody>
          <a:bodyPr/>
          <a:lstStyle/>
          <a:p>
            <a:pPr>
              <a:buFont typeface="Arial" pitchFamily="34" charset="0"/>
              <a:buChar char="•"/>
            </a:pPr>
            <a:r>
              <a:rPr lang="en-US" sz="2400" dirty="0" smtClean="0">
                <a:solidFill>
                  <a:schemeClr val="tx1"/>
                </a:solidFill>
                <a:latin typeface="Arial Black" pitchFamily="34" charset="0"/>
              </a:rPr>
              <a:t> Because certain amplitude levels in the composite video signal must correspond to specific percentage modulation values, this amplifier uses clamping to establish the precise values of various levels of the signal which it receives. </a:t>
            </a:r>
          </a:p>
          <a:p>
            <a:endParaRPr lang="en-US" sz="2400" dirty="0" smtClean="0">
              <a:solidFill>
                <a:schemeClr val="tx1"/>
              </a:solidFill>
              <a:latin typeface="Arial Black"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solidFill>
            <a:schemeClr val="accent5">
              <a:lumMod val="40000"/>
              <a:lumOff val="60000"/>
            </a:schemeClr>
          </a:solidFill>
        </p:spPr>
        <p:txBody>
          <a:bodyPr/>
          <a:lstStyle/>
          <a:p>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solidFill>
                  <a:srgbClr val="FF0000"/>
                </a:solidFill>
              </a:rPr>
              <a:t>RF and Sound Circuitry :</a:t>
            </a:r>
            <a:r>
              <a:rPr lang="en-US" sz="3600" dirty="0" smtClean="0"/>
              <a:t/>
            </a:r>
            <a:br>
              <a:rPr lang="en-US" sz="3600" dirty="0" smtClean="0"/>
            </a:br>
            <a:endParaRPr lang="en-US" sz="3600" b="0" dirty="0">
              <a:solidFill>
                <a:srgbClr val="FF0000"/>
              </a:solidFill>
              <a:latin typeface="Arial Black" pitchFamily="34" charset="0"/>
            </a:endParaRPr>
          </a:p>
        </p:txBody>
      </p:sp>
      <p:sp>
        <p:nvSpPr>
          <p:cNvPr id="5" name="Content Placeholder 4"/>
          <p:cNvSpPr>
            <a:spLocks noGrp="1"/>
          </p:cNvSpPr>
          <p:nvPr>
            <p:ph idx="1"/>
          </p:nvPr>
        </p:nvSpPr>
        <p:spPr>
          <a:solidFill>
            <a:schemeClr val="accent5">
              <a:lumMod val="40000"/>
              <a:lumOff val="60000"/>
            </a:schemeClr>
          </a:solidFill>
        </p:spPr>
        <p:txBody>
          <a:bodyPr/>
          <a:lstStyle/>
          <a:p>
            <a:pPr>
              <a:buFont typeface="Arial" pitchFamily="34" charset="0"/>
              <a:buChar char="•"/>
            </a:pPr>
            <a:r>
              <a:rPr lang="en-US" sz="2400" dirty="0" smtClean="0">
                <a:solidFill>
                  <a:schemeClr val="tx1"/>
                </a:solidFill>
                <a:latin typeface="Arial Black" pitchFamily="34" charset="0"/>
              </a:rPr>
              <a:t>Essentially, the sound transmitter is a frequency-modulated transmitter of the type. The only difference is that maximum deviation is limited to 25 kHz, instead of the 75-kHz limit for FM broadcast transmitters. </a:t>
            </a:r>
          </a:p>
          <a:p>
            <a:pPr>
              <a:buFont typeface="Arial" pitchFamily="34" charset="0"/>
              <a:buChar char="•"/>
            </a:pPr>
            <a:r>
              <a:rPr lang="en-US" sz="2400" dirty="0" smtClean="0">
                <a:solidFill>
                  <a:schemeClr val="tx1"/>
                </a:solidFill>
                <a:latin typeface="Arial Black" pitchFamily="34" charset="0"/>
              </a:rPr>
              <a:t>The RF aspects of the picture transmitter are again identical, except that the output stage must be broad-band, in view of the large bandwidth of the transmitted video modulated signals.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solidFill>
            <a:schemeClr val="accent5">
              <a:lumMod val="40000"/>
              <a:lumOff val="60000"/>
            </a:schemeClr>
          </a:solidFill>
        </p:spPr>
        <p:txBody>
          <a:bodyPr/>
          <a:lstStyle/>
          <a:p>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endParaRPr lang="en-US" sz="3600" b="0" dirty="0">
              <a:solidFill>
                <a:srgbClr val="FF0000"/>
              </a:solidFill>
              <a:latin typeface="Arial Black" pitchFamily="34" charset="0"/>
            </a:endParaRPr>
          </a:p>
        </p:txBody>
      </p:sp>
      <p:sp>
        <p:nvSpPr>
          <p:cNvPr id="5" name="Content Placeholder 4"/>
          <p:cNvSpPr>
            <a:spLocks noGrp="1"/>
          </p:cNvSpPr>
          <p:nvPr>
            <p:ph type="body" idx="1"/>
          </p:nvPr>
        </p:nvSpPr>
        <p:spPr>
          <a:solidFill>
            <a:schemeClr val="accent5">
              <a:lumMod val="40000"/>
              <a:lumOff val="60000"/>
            </a:schemeClr>
          </a:solidFill>
        </p:spPr>
        <p:txBody>
          <a:bodyPr/>
          <a:lstStyle/>
          <a:p>
            <a:endParaRPr lang="en-US" sz="2400" dirty="0" smtClean="0">
              <a:solidFill>
                <a:schemeClr val="tx1"/>
              </a:solidFill>
              <a:latin typeface="Arial Black" pitchFamily="34" charset="0"/>
            </a:endParaRPr>
          </a:p>
          <a:p>
            <a:pPr algn="just"/>
            <a:r>
              <a:rPr lang="en-US" dirty="0" smtClean="0">
                <a:solidFill>
                  <a:schemeClr val="tx1"/>
                </a:solidFill>
                <a:latin typeface="Arial Black" pitchFamily="34" charset="0"/>
              </a:rPr>
              <a:t>                      </a:t>
            </a:r>
            <a:r>
              <a:rPr lang="en-US" sz="4000" dirty="0" smtClean="0">
                <a:solidFill>
                  <a:schemeClr val="tx1"/>
                </a:solidFill>
                <a:latin typeface="Arial Black" pitchFamily="34" charset="0"/>
              </a:rPr>
              <a:t>The End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dirty="0" smtClean="0"/>
          </a:p>
          <a:p>
            <a:endParaRPr lang="en-US" dirty="0" smtClean="0"/>
          </a:p>
          <a:p>
            <a:endParaRPr lang="en-US" dirty="0" smtClean="0"/>
          </a:p>
          <a:p>
            <a:pPr algn="ctr"/>
            <a:r>
              <a:rPr lang="en-US" sz="4000" dirty="0" smtClean="0">
                <a:latin typeface="Bahnschrift SemiCondensed" pitchFamily="34" charset="0"/>
              </a:rPr>
              <a:t>Simplified Monochrome Television Transmitter</a:t>
            </a:r>
            <a:endParaRPr lang="en-US" sz="4000" dirty="0">
              <a:latin typeface="Bahnschrift SemiCondensed"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solidFill>
            <a:schemeClr val="accent5">
              <a:lumMod val="40000"/>
              <a:lumOff val="60000"/>
            </a:schemeClr>
          </a:solidFill>
        </p:spPr>
        <p:txBody>
          <a:bodyPr/>
          <a:lstStyle/>
          <a:p>
            <a:r>
              <a:rPr lang="en-US" b="0" dirty="0" smtClean="0">
                <a:solidFill>
                  <a:schemeClr val="tx1"/>
                </a:solidFill>
              </a:rPr>
              <a:t>Monochrome Television :</a:t>
            </a:r>
            <a:endParaRPr lang="en-US" dirty="0">
              <a:solidFill>
                <a:schemeClr val="tx1"/>
              </a:solidFill>
            </a:endParaRPr>
          </a:p>
        </p:txBody>
      </p:sp>
      <p:sp>
        <p:nvSpPr>
          <p:cNvPr id="32" name="Content Placeholder 31"/>
          <p:cNvSpPr>
            <a:spLocks noGrp="1"/>
          </p:cNvSpPr>
          <p:nvPr>
            <p:ph idx="1"/>
          </p:nvPr>
        </p:nvSpPr>
        <p:spPr/>
        <p:txBody>
          <a:bodyPr/>
          <a:lstStyle/>
          <a:p>
            <a:r>
              <a:rPr lang="en-US" dirty="0" smtClean="0">
                <a:solidFill>
                  <a:schemeClr val="tx1"/>
                </a:solidFill>
                <a:latin typeface="Arial Black" pitchFamily="34" charset="0"/>
              </a:rPr>
              <a:t>Television in which the final reproduced picture is monochrome, </a:t>
            </a:r>
          </a:p>
          <a:p>
            <a:r>
              <a:rPr lang="en-US" dirty="0" smtClean="0">
                <a:solidFill>
                  <a:schemeClr val="tx1"/>
                </a:solidFill>
                <a:latin typeface="Arial Black" pitchFamily="34" charset="0"/>
              </a:rPr>
              <a:t>having only shades of gray between black and white.</a:t>
            </a:r>
          </a:p>
          <a:p>
            <a:r>
              <a:rPr lang="en-US" dirty="0" smtClean="0">
                <a:solidFill>
                  <a:schemeClr val="tx1"/>
                </a:solidFill>
                <a:latin typeface="Arial Black" pitchFamily="34" charset="0"/>
              </a:rPr>
              <a:t>Also known as black-and-white television.</a:t>
            </a:r>
            <a:endParaRPr lang="en-US" dirty="0">
              <a:solidFill>
                <a:schemeClr val="tx1"/>
              </a:solidFill>
              <a:latin typeface="Arial Black"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4" name="Content Placeholder 3" descr="Analoge.jpg"/>
          <p:cNvPicPr>
            <a:picLocks noGrp="1" noChangeAspect="1"/>
          </p:cNvPicPr>
          <p:nvPr>
            <p:ph idx="1"/>
          </p:nvPr>
        </p:nvPicPr>
        <p:blipFill>
          <a:blip r:embed="rId2"/>
          <a:stretch>
            <a:fillRect/>
          </a:stretch>
        </p:blipFill>
        <p:spPr>
          <a:xfrm>
            <a:off x="914400" y="838200"/>
            <a:ext cx="7239000" cy="4191000"/>
          </a:xfrm>
        </p:spPr>
      </p:pic>
      <p:sp>
        <p:nvSpPr>
          <p:cNvPr id="6" name="Rectangle 5"/>
          <p:cNvSpPr/>
          <p:nvPr/>
        </p:nvSpPr>
        <p:spPr>
          <a:xfrm>
            <a:off x="2514600" y="5334000"/>
            <a:ext cx="3048000" cy="369332"/>
          </a:xfrm>
          <a:prstGeom prst="rect">
            <a:avLst/>
          </a:prstGeom>
        </p:spPr>
        <p:txBody>
          <a:bodyPr wrap="square">
            <a:spAutoFit/>
          </a:bodyPr>
          <a:lstStyle/>
          <a:p>
            <a:r>
              <a:rPr lang="en-US" dirty="0" smtClean="0"/>
              <a:t>Fig: Monochrome TV</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solidFill>
            <a:schemeClr val="accent5">
              <a:lumMod val="40000"/>
              <a:lumOff val="60000"/>
            </a:schemeClr>
          </a:solidFill>
        </p:spPr>
        <p:txBody>
          <a:bodyPr/>
          <a:lstStyle/>
          <a:p>
            <a:r>
              <a:rPr lang="en-US" b="0" dirty="0" smtClean="0">
                <a:solidFill>
                  <a:schemeClr val="tx1"/>
                </a:solidFill>
                <a:latin typeface="+mn-lt"/>
              </a:rPr>
              <a:t/>
            </a:r>
            <a:br>
              <a:rPr lang="en-US" b="0" dirty="0" smtClean="0">
                <a:solidFill>
                  <a:schemeClr val="tx1"/>
                </a:solidFill>
                <a:latin typeface="+mn-lt"/>
              </a:rPr>
            </a:br>
            <a:r>
              <a:rPr lang="en-US" b="0" dirty="0" smtClean="0">
                <a:solidFill>
                  <a:schemeClr val="tx1"/>
                </a:solidFill>
                <a:latin typeface="+mn-lt"/>
              </a:rPr>
              <a:t>Simplified Monochrome </a:t>
            </a:r>
            <a:br>
              <a:rPr lang="en-US" b="0" dirty="0" smtClean="0">
                <a:solidFill>
                  <a:schemeClr val="tx1"/>
                </a:solidFill>
                <a:latin typeface="+mn-lt"/>
              </a:rPr>
            </a:br>
            <a:r>
              <a:rPr lang="en-US" b="0" dirty="0" smtClean="0">
                <a:solidFill>
                  <a:schemeClr val="tx1"/>
                </a:solidFill>
                <a:latin typeface="+mn-lt"/>
              </a:rPr>
              <a:t>Television Transmitter:</a:t>
            </a:r>
            <a:endParaRPr lang="en-US" b="0" dirty="0">
              <a:solidFill>
                <a:schemeClr val="tx1"/>
              </a:solidFill>
              <a:latin typeface="+mn-lt"/>
            </a:endParaRPr>
          </a:p>
        </p:txBody>
      </p:sp>
      <p:sp>
        <p:nvSpPr>
          <p:cNvPr id="32" name="Content Placeholder 31"/>
          <p:cNvSpPr>
            <a:spLocks noGrp="1"/>
          </p:cNvSpPr>
          <p:nvPr>
            <p:ph idx="1"/>
          </p:nvPr>
        </p:nvSpPr>
        <p:spPr/>
        <p:txBody>
          <a:bodyPr/>
          <a:lstStyle/>
          <a:p>
            <a:r>
              <a:rPr lang="en-US" dirty="0" smtClean="0">
                <a:solidFill>
                  <a:schemeClr val="tx1"/>
                </a:solidFill>
                <a:latin typeface="Arial Black" pitchFamily="34" charset="0"/>
              </a:rPr>
              <a:t>A Monochrome Television   Transmitter system is quite unlike any of the transmission systems studied previously. </a:t>
            </a:r>
          </a:p>
          <a:p>
            <a:r>
              <a:rPr lang="en-US" dirty="0" smtClean="0">
                <a:solidFill>
                  <a:schemeClr val="tx1"/>
                </a:solidFill>
                <a:latin typeface="Arial Black" pitchFamily="34" charset="0"/>
              </a:rPr>
              <a:t>This section will deal with the fundamental, “straightforward” blocks, </a:t>
            </a:r>
          </a:p>
          <a:p>
            <a:r>
              <a:rPr lang="en-US" dirty="0" smtClean="0">
                <a:solidFill>
                  <a:schemeClr val="tx1"/>
                </a:solidFill>
                <a:latin typeface="Arial Black" pitchFamily="34" charset="0"/>
              </a:rPr>
              <a:t>while the functions specific to Monochrome Television Transmitter</a:t>
            </a:r>
            <a:endParaRPr lang="en-US" dirty="0">
              <a:solidFill>
                <a:schemeClr val="tx1"/>
              </a:solidFill>
              <a:latin typeface="Arial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Title 30"/>
          <p:cNvSpPr>
            <a:spLocks noGrp="1"/>
          </p:cNvSpPr>
          <p:nvPr>
            <p:ph type="title"/>
          </p:nvPr>
        </p:nvSpPr>
        <p:spPr>
          <a:solidFill>
            <a:schemeClr val="bg1"/>
          </a:solidFill>
        </p:spPr>
        <p:txBody>
          <a:bodyPr/>
          <a:lstStyle/>
          <a:p>
            <a:r>
              <a:rPr lang="en-US" b="0" dirty="0" smtClean="0">
                <a:solidFill>
                  <a:schemeClr val="tx1"/>
                </a:solidFill>
                <a:latin typeface="+mn-lt"/>
              </a:rPr>
              <a:t/>
            </a:r>
            <a:br>
              <a:rPr lang="en-US" b="0" dirty="0" smtClean="0">
                <a:solidFill>
                  <a:schemeClr val="tx1"/>
                </a:solidFill>
                <a:latin typeface="+mn-lt"/>
              </a:rPr>
            </a:br>
            <a:endParaRPr lang="en-US" b="0" dirty="0">
              <a:solidFill>
                <a:schemeClr val="tx1"/>
              </a:solidFill>
              <a:latin typeface="+mn-lt"/>
            </a:endParaRPr>
          </a:p>
        </p:txBody>
      </p:sp>
      <p:pic>
        <p:nvPicPr>
          <p:cNvPr id="5" name="Content Placeholder 4" descr="Analoge1.jpg"/>
          <p:cNvPicPr>
            <a:picLocks noGrp="1" noChangeAspect="1"/>
          </p:cNvPicPr>
          <p:nvPr>
            <p:ph idx="1"/>
          </p:nvPr>
        </p:nvPicPr>
        <p:blipFill>
          <a:blip r:embed="rId2"/>
          <a:stretch>
            <a:fillRect/>
          </a:stretch>
        </p:blipFill>
        <p:spPr>
          <a:xfrm>
            <a:off x="381000" y="533400"/>
            <a:ext cx="7772400" cy="5715000"/>
          </a:xfrm>
          <a:solidFill>
            <a:schemeClr val="bg1"/>
          </a:solid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solidFill>
            <a:schemeClr val="accent5">
              <a:lumMod val="40000"/>
              <a:lumOff val="60000"/>
            </a:schemeClr>
          </a:solidFill>
        </p:spPr>
        <p:txBody>
          <a:bodyPr/>
          <a:lstStyle/>
          <a:p>
            <a:r>
              <a:rPr lang="en-US" b="0" dirty="0" smtClean="0">
                <a:solidFill>
                  <a:schemeClr val="tx1"/>
                </a:solidFill>
                <a:latin typeface="+mn-lt"/>
              </a:rPr>
              <a:t/>
            </a:r>
            <a:br>
              <a:rPr lang="en-US" b="0" dirty="0" smtClean="0">
                <a:solidFill>
                  <a:schemeClr val="tx1"/>
                </a:solidFill>
                <a:latin typeface="+mn-lt"/>
              </a:rPr>
            </a:br>
            <a:r>
              <a:rPr lang="en-US" sz="3600" b="0" dirty="0" smtClean="0">
                <a:solidFill>
                  <a:srgbClr val="FF0000"/>
                </a:solidFill>
                <a:latin typeface="Arial Black" pitchFamily="34" charset="0"/>
              </a:rPr>
              <a:t>Camera tubes:</a:t>
            </a:r>
            <a:endParaRPr lang="en-US" sz="3600" b="0" dirty="0">
              <a:solidFill>
                <a:srgbClr val="FF0000"/>
              </a:solidFill>
              <a:latin typeface="Arial Black" pitchFamily="34" charset="0"/>
            </a:endParaRPr>
          </a:p>
        </p:txBody>
      </p:sp>
      <p:pic>
        <p:nvPicPr>
          <p:cNvPr id="4" name="Content Placeholder 3" descr="th.jpg"/>
          <p:cNvPicPr>
            <a:picLocks noGrp="1" noChangeAspect="1"/>
          </p:cNvPicPr>
          <p:nvPr>
            <p:ph idx="1"/>
          </p:nvPr>
        </p:nvPicPr>
        <p:blipFill>
          <a:blip r:embed="rId2"/>
          <a:stretch>
            <a:fillRect/>
          </a:stretch>
        </p:blipFill>
        <p:spPr>
          <a:xfrm>
            <a:off x="1600200" y="1981200"/>
            <a:ext cx="6096000" cy="4267199"/>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solidFill>
            <a:schemeClr val="accent5">
              <a:lumMod val="40000"/>
              <a:lumOff val="60000"/>
            </a:schemeClr>
          </a:solidFill>
        </p:spPr>
        <p:txBody>
          <a:bodyPr/>
          <a:lstStyle/>
          <a:p>
            <a:r>
              <a:rPr lang="en-US" b="0" dirty="0" smtClean="0">
                <a:solidFill>
                  <a:schemeClr val="tx1"/>
                </a:solidFill>
                <a:latin typeface="+mn-lt"/>
              </a:rPr>
              <a:t/>
            </a:r>
            <a:br>
              <a:rPr lang="en-US" b="0" dirty="0" smtClean="0">
                <a:solidFill>
                  <a:schemeClr val="tx1"/>
                </a:solidFill>
                <a:latin typeface="+mn-lt"/>
              </a:rPr>
            </a:br>
            <a:endParaRPr lang="en-US" b="0" dirty="0">
              <a:solidFill>
                <a:schemeClr val="tx1"/>
              </a:solidFill>
              <a:latin typeface="+mn-lt"/>
            </a:endParaRPr>
          </a:p>
        </p:txBody>
      </p:sp>
      <p:sp>
        <p:nvSpPr>
          <p:cNvPr id="32" name="Content Placeholder 31"/>
          <p:cNvSpPr>
            <a:spLocks noGrp="1"/>
          </p:cNvSpPr>
          <p:nvPr>
            <p:ph idx="1"/>
          </p:nvPr>
        </p:nvSpPr>
        <p:spPr>
          <a:xfrm>
            <a:off x="875620" y="914400"/>
            <a:ext cx="7334387" cy="4539977"/>
          </a:xfrm>
          <a:solidFill>
            <a:schemeClr val="accent5">
              <a:lumMod val="40000"/>
              <a:lumOff val="60000"/>
            </a:schemeClr>
          </a:solidFill>
          <a:ln>
            <a:solidFill>
              <a:schemeClr val="tx1"/>
            </a:solidFill>
          </a:ln>
        </p:spPr>
        <p:txBody>
          <a:bodyPr/>
          <a:lstStyle/>
          <a:p>
            <a:pPr>
              <a:buClr>
                <a:schemeClr val="tx1"/>
              </a:buClr>
              <a:buFont typeface="Arial" pitchFamily="34" charset="0"/>
              <a:buChar char="•"/>
            </a:pPr>
            <a:r>
              <a:rPr lang="en-US" dirty="0" smtClean="0">
                <a:solidFill>
                  <a:schemeClr val="tx1"/>
                </a:solidFill>
              </a:rPr>
              <a:t> </a:t>
            </a:r>
            <a:r>
              <a:rPr lang="en-US" sz="2400" dirty="0" smtClean="0">
                <a:solidFill>
                  <a:schemeClr val="tx1"/>
                </a:solidFill>
                <a:latin typeface="Arial Black" pitchFamily="34" charset="0"/>
              </a:rPr>
              <a:t>Very basically, a camera tube has a  mosaic screen, onto which the scene is focused through the lens system of the television camera.</a:t>
            </a:r>
          </a:p>
          <a:p>
            <a:pPr>
              <a:buClr>
                <a:schemeClr val="tx1"/>
              </a:buClr>
            </a:pPr>
            <a:endParaRPr lang="en-US" sz="2400" dirty="0" smtClean="0">
              <a:solidFill>
                <a:schemeClr val="tx1"/>
              </a:solidFill>
              <a:latin typeface="Arial Black" pitchFamily="34" charset="0"/>
            </a:endParaRPr>
          </a:p>
          <a:p>
            <a:pPr>
              <a:buClr>
                <a:schemeClr val="tx1"/>
              </a:buClr>
              <a:buFont typeface="Arial" pitchFamily="34" charset="0"/>
              <a:buChar char="•"/>
            </a:pPr>
            <a:r>
              <a:rPr lang="en-US" sz="2400" dirty="0" smtClean="0">
                <a:solidFill>
                  <a:schemeClr val="tx1"/>
                </a:solidFill>
                <a:latin typeface="Arial Black" pitchFamily="34" charset="0"/>
              </a:rPr>
              <a:t> An electron gun forms a beam which is accelerated toward this photoelectric screen.</a:t>
            </a:r>
          </a:p>
          <a:p>
            <a:pPr>
              <a:buClr>
                <a:schemeClr val="tx1"/>
              </a:buClr>
            </a:pPr>
            <a:endParaRPr lang="en-US" sz="2400" dirty="0" smtClean="0">
              <a:solidFill>
                <a:schemeClr val="tx1"/>
              </a:solidFill>
              <a:latin typeface="Arial Black" pitchFamily="34" charset="0"/>
            </a:endParaRPr>
          </a:p>
          <a:p>
            <a:pPr>
              <a:buClr>
                <a:schemeClr val="tx1"/>
              </a:buClr>
              <a:buFont typeface="Arial" pitchFamily="34" charset="0"/>
              <a:buChar char="•"/>
            </a:pPr>
            <a:r>
              <a:rPr lang="en-US" sz="2400" dirty="0" smtClean="0"/>
              <a:t> </a:t>
            </a:r>
            <a:r>
              <a:rPr lang="en-US" sz="2400" dirty="0" smtClean="0">
                <a:solidFill>
                  <a:schemeClr val="tx1"/>
                </a:solidFill>
                <a:latin typeface="Arial Black" pitchFamily="34" charset="0"/>
              </a:rPr>
              <a:t>The beam scans the screen, from left to right and top to bottom, covering the entire screen 30 times per second.</a:t>
            </a:r>
            <a:endParaRPr lang="en-US" sz="2400" dirty="0">
              <a:solidFill>
                <a:schemeClr val="tx1"/>
              </a:solidFill>
              <a:latin typeface="Arial Black"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solidFill>
            <a:schemeClr val="accent5">
              <a:lumMod val="40000"/>
              <a:lumOff val="60000"/>
            </a:schemeClr>
          </a:solidFill>
        </p:spPr>
        <p:txBody>
          <a:bodyPr/>
          <a:lstStyle/>
          <a:p>
            <a:r>
              <a:rPr lang="en-US" sz="3600" dirty="0" smtClean="0">
                <a:solidFill>
                  <a:srgbClr val="FF0000"/>
                </a:solidFill>
              </a:rPr>
              <a:t>Video Stages:</a:t>
            </a:r>
            <a:r>
              <a:rPr lang="en-US" sz="3600" dirty="0" smtClean="0"/>
              <a:t/>
            </a:r>
            <a:br>
              <a:rPr lang="en-US" sz="3600" dirty="0" smtClean="0"/>
            </a:br>
            <a:endParaRPr lang="en-US" sz="3600" b="0" dirty="0">
              <a:solidFill>
                <a:srgbClr val="FF0000"/>
              </a:solidFill>
              <a:latin typeface="Arial Black" pitchFamily="34" charset="0"/>
            </a:endParaRPr>
          </a:p>
        </p:txBody>
      </p:sp>
      <p:sp>
        <p:nvSpPr>
          <p:cNvPr id="5" name="Content Placeholder 4"/>
          <p:cNvSpPr>
            <a:spLocks noGrp="1"/>
          </p:cNvSpPr>
          <p:nvPr>
            <p:ph idx="1"/>
          </p:nvPr>
        </p:nvSpPr>
        <p:spPr>
          <a:solidFill>
            <a:schemeClr val="accent5">
              <a:lumMod val="40000"/>
              <a:lumOff val="60000"/>
            </a:schemeClr>
          </a:solidFill>
        </p:spPr>
        <p:txBody>
          <a:bodyPr/>
          <a:lstStyle/>
          <a:p>
            <a:pPr>
              <a:buFont typeface="Arial" pitchFamily="34" charset="0"/>
              <a:buChar char="•"/>
            </a:pPr>
            <a:r>
              <a:rPr lang="en-US" sz="2400" dirty="0" smtClean="0">
                <a:solidFill>
                  <a:schemeClr val="tx1"/>
                </a:solidFill>
                <a:latin typeface="Arial Black" pitchFamily="34" charset="0"/>
              </a:rPr>
              <a:t>The output of the camera is fed to a video switcher which may also receive videotape or outside broadcast video signals at other inputs.</a:t>
            </a:r>
          </a:p>
          <a:p>
            <a:endParaRPr lang="en-US" sz="2400" dirty="0" smtClean="0">
              <a:solidFill>
                <a:schemeClr val="tx1"/>
              </a:solidFill>
              <a:latin typeface="Arial Black" pitchFamily="34" charset="0"/>
            </a:endParaRPr>
          </a:p>
          <a:p>
            <a:pPr>
              <a:buFont typeface="Arial" pitchFamily="34" charset="0"/>
              <a:buChar char="•"/>
            </a:pPr>
            <a:r>
              <a:rPr lang="en-US" sz="2400" dirty="0" smtClean="0">
                <a:solidFill>
                  <a:schemeClr val="tx1"/>
                </a:solidFill>
                <a:latin typeface="Arial Black" pitchFamily="34" charset="0"/>
              </a:rPr>
              <a:t>The function of this switching system is to provide the many video controls required.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f45331398_win32">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Universal Color Block_Win32_AP_v2" id="{3EA4D81A-EBDE-431D-8B15-A5A6F500D5A4}" vid="{8EBF5489-0BE1-418D-A69C-2193D304C7E7}"/>
    </a:ext>
  </a:extLst>
</a:theme>
</file>

<file path=docProps/app.xml><?xml version="1.0" encoding="utf-8"?>
<Properties xmlns="http://schemas.openxmlformats.org/officeDocument/2006/extended-properties" xmlns:vt="http://schemas.openxmlformats.org/officeDocument/2006/docPropsVTypes">
  <Template>tf45331398_win32</Template>
  <TotalTime>273</TotalTime>
  <Words>262</Words>
  <Application>Microsoft Office PowerPoint</Application>
  <PresentationFormat>On-screen Show (4:3)</PresentationFormat>
  <Paragraphs>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tf45331398_win32</vt:lpstr>
      <vt:lpstr>  Submitted to:       Md Imran Hossain      Assistant Professor      Department Of ICT      Comilla University </vt:lpstr>
      <vt:lpstr>Slide 2</vt:lpstr>
      <vt:lpstr>Monochrome Television :</vt:lpstr>
      <vt:lpstr>Slide 4</vt:lpstr>
      <vt:lpstr> Simplified Monochrome  Television Transmitter:</vt:lpstr>
      <vt:lpstr> </vt:lpstr>
      <vt:lpstr> Camera tubes:</vt:lpstr>
      <vt:lpstr> </vt:lpstr>
      <vt:lpstr>Video Stages: </vt:lpstr>
      <vt:lpstr>Video Stages: </vt:lpstr>
      <vt:lpstr>Video Stages: </vt:lpstr>
      <vt:lpstr>Video Stages: </vt:lpstr>
      <vt:lpstr>   RF and Sound Circuitry :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prome</dc:creator>
  <cp:lastModifiedBy>prome</cp:lastModifiedBy>
  <cp:revision>29</cp:revision>
  <dcterms:created xsi:type="dcterms:W3CDTF">2021-11-23T00:22:28Z</dcterms:created>
  <dcterms:modified xsi:type="dcterms:W3CDTF">2021-11-23T04:57:16Z</dcterms:modified>
</cp:coreProperties>
</file>