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diagrams/drawing7.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diagrams/drawing5.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137EC0-6826-4B87-9BE0-5F089025B0BB}" type="doc">
      <dgm:prSet loTypeId="urn:microsoft.com/office/officeart/2005/8/layout/target3" loCatId="relationship" qsTypeId="urn:microsoft.com/office/officeart/2005/8/quickstyle/3d7" qsCatId="3D" csTypeId="urn:microsoft.com/office/officeart/2005/8/colors/accent2_5" csCatId="accent2"/>
      <dgm:spPr/>
      <dgm:t>
        <a:bodyPr/>
        <a:lstStyle/>
        <a:p>
          <a:endParaRPr lang="en-US"/>
        </a:p>
      </dgm:t>
    </dgm:pt>
    <dgm:pt modelId="{786C266C-FBCD-4BAE-B5A6-CE0E42BD6420}">
      <dgm:prSet/>
      <dgm:spPr/>
      <dgm:t>
        <a:bodyPr/>
        <a:lstStyle/>
        <a:p>
          <a:pPr rtl="0"/>
          <a:r>
            <a:rPr lang="en-US" b="1" smtClean="0"/>
            <a:t>Presentation To :</a:t>
          </a:r>
          <a:endParaRPr lang="en-US"/>
        </a:p>
      </dgm:t>
    </dgm:pt>
    <dgm:pt modelId="{B076674D-ADCD-4099-9A4C-F32A3A096E53}" type="parTrans" cxnId="{C8A84364-5804-4A56-BF1D-E62084514296}">
      <dgm:prSet/>
      <dgm:spPr/>
      <dgm:t>
        <a:bodyPr/>
        <a:lstStyle/>
        <a:p>
          <a:endParaRPr lang="en-US"/>
        </a:p>
      </dgm:t>
    </dgm:pt>
    <dgm:pt modelId="{44155B42-64AD-40B5-8FE0-2E22DEC47757}" type="sibTrans" cxnId="{C8A84364-5804-4A56-BF1D-E62084514296}">
      <dgm:prSet/>
      <dgm:spPr/>
      <dgm:t>
        <a:bodyPr/>
        <a:lstStyle/>
        <a:p>
          <a:endParaRPr lang="en-US"/>
        </a:p>
      </dgm:t>
    </dgm:pt>
    <dgm:pt modelId="{F7E55898-5D7B-4FCD-AC83-718C106D0A0C}" type="pres">
      <dgm:prSet presAssocID="{D8137EC0-6826-4B87-9BE0-5F089025B0BB}" presName="Name0" presStyleCnt="0">
        <dgm:presLayoutVars>
          <dgm:chMax val="7"/>
          <dgm:dir/>
          <dgm:animLvl val="lvl"/>
          <dgm:resizeHandles val="exact"/>
        </dgm:presLayoutVars>
      </dgm:prSet>
      <dgm:spPr/>
      <dgm:t>
        <a:bodyPr/>
        <a:lstStyle/>
        <a:p>
          <a:endParaRPr lang="en-US"/>
        </a:p>
      </dgm:t>
    </dgm:pt>
    <dgm:pt modelId="{DD0983C7-AE89-4312-916A-1AA36416230D}" type="pres">
      <dgm:prSet presAssocID="{786C266C-FBCD-4BAE-B5A6-CE0E42BD6420}" presName="circle1" presStyleLbl="node1" presStyleIdx="0" presStyleCnt="1"/>
      <dgm:spPr/>
    </dgm:pt>
    <dgm:pt modelId="{5CCF2EC9-6F1D-4389-8091-C0A6FA57F695}" type="pres">
      <dgm:prSet presAssocID="{786C266C-FBCD-4BAE-B5A6-CE0E42BD6420}" presName="space" presStyleCnt="0"/>
      <dgm:spPr/>
    </dgm:pt>
    <dgm:pt modelId="{528A2E74-1454-4DB5-828D-FB04EF54B56B}" type="pres">
      <dgm:prSet presAssocID="{786C266C-FBCD-4BAE-B5A6-CE0E42BD6420}" presName="rect1" presStyleLbl="alignAcc1" presStyleIdx="0" presStyleCnt="1"/>
      <dgm:spPr/>
      <dgm:t>
        <a:bodyPr/>
        <a:lstStyle/>
        <a:p>
          <a:endParaRPr lang="en-US"/>
        </a:p>
      </dgm:t>
    </dgm:pt>
    <dgm:pt modelId="{F34880DB-8B18-4CF5-A0E9-9783CB704CA9}" type="pres">
      <dgm:prSet presAssocID="{786C266C-FBCD-4BAE-B5A6-CE0E42BD6420}" presName="rect1ParTxNoCh" presStyleLbl="alignAcc1" presStyleIdx="0" presStyleCnt="1">
        <dgm:presLayoutVars>
          <dgm:chMax val="1"/>
          <dgm:bulletEnabled val="1"/>
        </dgm:presLayoutVars>
      </dgm:prSet>
      <dgm:spPr/>
      <dgm:t>
        <a:bodyPr/>
        <a:lstStyle/>
        <a:p>
          <a:endParaRPr lang="en-US"/>
        </a:p>
      </dgm:t>
    </dgm:pt>
  </dgm:ptLst>
  <dgm:cxnLst>
    <dgm:cxn modelId="{3752B22A-2CDE-4A94-99B8-2B2041D5537C}" type="presOf" srcId="{786C266C-FBCD-4BAE-B5A6-CE0E42BD6420}" destId="{F34880DB-8B18-4CF5-A0E9-9783CB704CA9}" srcOrd="1" destOrd="0" presId="urn:microsoft.com/office/officeart/2005/8/layout/target3"/>
    <dgm:cxn modelId="{C8A84364-5804-4A56-BF1D-E62084514296}" srcId="{D8137EC0-6826-4B87-9BE0-5F089025B0BB}" destId="{786C266C-FBCD-4BAE-B5A6-CE0E42BD6420}" srcOrd="0" destOrd="0" parTransId="{B076674D-ADCD-4099-9A4C-F32A3A096E53}" sibTransId="{44155B42-64AD-40B5-8FE0-2E22DEC47757}"/>
    <dgm:cxn modelId="{EE8CF461-C285-4F67-9C24-5422D765A876}" type="presOf" srcId="{D8137EC0-6826-4B87-9BE0-5F089025B0BB}" destId="{F7E55898-5D7B-4FCD-AC83-718C106D0A0C}" srcOrd="0" destOrd="0" presId="urn:microsoft.com/office/officeart/2005/8/layout/target3"/>
    <dgm:cxn modelId="{89DDFF56-30C5-4BB0-88A6-91DCAC3CF699}" type="presOf" srcId="{786C266C-FBCD-4BAE-B5A6-CE0E42BD6420}" destId="{528A2E74-1454-4DB5-828D-FB04EF54B56B}" srcOrd="0" destOrd="0" presId="urn:microsoft.com/office/officeart/2005/8/layout/target3"/>
    <dgm:cxn modelId="{4BD5A884-9D90-4D35-A3DF-CEC7DC937CA6}" type="presParOf" srcId="{F7E55898-5D7B-4FCD-AC83-718C106D0A0C}" destId="{DD0983C7-AE89-4312-916A-1AA36416230D}" srcOrd="0" destOrd="0" presId="urn:microsoft.com/office/officeart/2005/8/layout/target3"/>
    <dgm:cxn modelId="{F1B092AA-D4D9-492A-B0D7-2A4D621A7BF2}" type="presParOf" srcId="{F7E55898-5D7B-4FCD-AC83-718C106D0A0C}" destId="{5CCF2EC9-6F1D-4389-8091-C0A6FA57F695}" srcOrd="1" destOrd="0" presId="urn:microsoft.com/office/officeart/2005/8/layout/target3"/>
    <dgm:cxn modelId="{1D18B57D-9A7F-46D9-B493-52444328002C}" type="presParOf" srcId="{F7E55898-5D7B-4FCD-AC83-718C106D0A0C}" destId="{528A2E74-1454-4DB5-828D-FB04EF54B56B}" srcOrd="2" destOrd="0" presId="urn:microsoft.com/office/officeart/2005/8/layout/target3"/>
    <dgm:cxn modelId="{EBC34479-AD80-4240-BF32-A4AE307B4957}" type="presParOf" srcId="{F7E55898-5D7B-4FCD-AC83-718C106D0A0C}" destId="{F34880DB-8B18-4CF5-A0E9-9783CB704CA9}" srcOrd="3"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CD087F-4F30-474B-826E-722A73CC6630}" type="doc">
      <dgm:prSet loTypeId="urn:microsoft.com/office/officeart/2005/8/layout/target3" loCatId="relationship" qsTypeId="urn:microsoft.com/office/officeart/2005/8/quickstyle/3d7" qsCatId="3D" csTypeId="urn:microsoft.com/office/officeart/2005/8/colors/accent2_2" csCatId="accent2"/>
      <dgm:spPr/>
      <dgm:t>
        <a:bodyPr/>
        <a:lstStyle/>
        <a:p>
          <a:endParaRPr lang="en-US"/>
        </a:p>
      </dgm:t>
    </dgm:pt>
    <dgm:pt modelId="{27D77CC0-F5E3-4B0A-BAC7-4B1FA4215AB7}">
      <dgm:prSet/>
      <dgm:spPr/>
      <dgm:t>
        <a:bodyPr/>
        <a:lstStyle/>
        <a:p>
          <a:pPr rtl="0"/>
          <a:r>
            <a:rPr lang="en-US" b="1" smtClean="0"/>
            <a:t>Presentation By :</a:t>
          </a:r>
          <a:endParaRPr lang="en-US"/>
        </a:p>
      </dgm:t>
    </dgm:pt>
    <dgm:pt modelId="{E32E6320-5930-4886-9051-27C3A3A8FB6D}" type="parTrans" cxnId="{3DC3DE0C-281C-4887-B75C-5DC68CB5E47F}">
      <dgm:prSet/>
      <dgm:spPr/>
      <dgm:t>
        <a:bodyPr/>
        <a:lstStyle/>
        <a:p>
          <a:endParaRPr lang="en-US"/>
        </a:p>
      </dgm:t>
    </dgm:pt>
    <dgm:pt modelId="{FAF1C937-7125-40E1-B288-C965EC7315B3}" type="sibTrans" cxnId="{3DC3DE0C-281C-4887-B75C-5DC68CB5E47F}">
      <dgm:prSet/>
      <dgm:spPr/>
      <dgm:t>
        <a:bodyPr/>
        <a:lstStyle/>
        <a:p>
          <a:endParaRPr lang="en-US"/>
        </a:p>
      </dgm:t>
    </dgm:pt>
    <dgm:pt modelId="{182942C4-CB73-4925-A091-D29A7A2E8841}" type="pres">
      <dgm:prSet presAssocID="{33CD087F-4F30-474B-826E-722A73CC6630}" presName="Name0" presStyleCnt="0">
        <dgm:presLayoutVars>
          <dgm:chMax val="7"/>
          <dgm:dir/>
          <dgm:animLvl val="lvl"/>
          <dgm:resizeHandles val="exact"/>
        </dgm:presLayoutVars>
      </dgm:prSet>
      <dgm:spPr/>
      <dgm:t>
        <a:bodyPr/>
        <a:lstStyle/>
        <a:p>
          <a:endParaRPr lang="en-US"/>
        </a:p>
      </dgm:t>
    </dgm:pt>
    <dgm:pt modelId="{5883A28B-3003-4976-A20B-64A8E0EAC1FE}" type="pres">
      <dgm:prSet presAssocID="{27D77CC0-F5E3-4B0A-BAC7-4B1FA4215AB7}" presName="circle1" presStyleLbl="node1" presStyleIdx="0" presStyleCnt="1"/>
      <dgm:spPr/>
    </dgm:pt>
    <dgm:pt modelId="{3E069E3C-EC3C-41ED-AB59-5299035AF9CE}" type="pres">
      <dgm:prSet presAssocID="{27D77CC0-F5E3-4B0A-BAC7-4B1FA4215AB7}" presName="space" presStyleCnt="0"/>
      <dgm:spPr/>
    </dgm:pt>
    <dgm:pt modelId="{0A9640B9-D5B2-4A51-9834-F7336816A2F5}" type="pres">
      <dgm:prSet presAssocID="{27D77CC0-F5E3-4B0A-BAC7-4B1FA4215AB7}" presName="rect1" presStyleLbl="alignAcc1" presStyleIdx="0" presStyleCnt="1" custLinFactNeighborY="-1011"/>
      <dgm:spPr/>
      <dgm:t>
        <a:bodyPr/>
        <a:lstStyle/>
        <a:p>
          <a:endParaRPr lang="en-US"/>
        </a:p>
      </dgm:t>
    </dgm:pt>
    <dgm:pt modelId="{DCC64606-6706-4500-8B51-354BFC1629A2}" type="pres">
      <dgm:prSet presAssocID="{27D77CC0-F5E3-4B0A-BAC7-4B1FA4215AB7}" presName="rect1ParTxNoCh" presStyleLbl="alignAcc1" presStyleIdx="0" presStyleCnt="1">
        <dgm:presLayoutVars>
          <dgm:chMax val="1"/>
          <dgm:bulletEnabled val="1"/>
        </dgm:presLayoutVars>
      </dgm:prSet>
      <dgm:spPr/>
      <dgm:t>
        <a:bodyPr/>
        <a:lstStyle/>
        <a:p>
          <a:endParaRPr lang="en-US"/>
        </a:p>
      </dgm:t>
    </dgm:pt>
  </dgm:ptLst>
  <dgm:cxnLst>
    <dgm:cxn modelId="{3DC3DE0C-281C-4887-B75C-5DC68CB5E47F}" srcId="{33CD087F-4F30-474B-826E-722A73CC6630}" destId="{27D77CC0-F5E3-4B0A-BAC7-4B1FA4215AB7}" srcOrd="0" destOrd="0" parTransId="{E32E6320-5930-4886-9051-27C3A3A8FB6D}" sibTransId="{FAF1C937-7125-40E1-B288-C965EC7315B3}"/>
    <dgm:cxn modelId="{D7BC3DC5-B61F-4BBF-8387-6E1A4A32F5F0}" type="presOf" srcId="{27D77CC0-F5E3-4B0A-BAC7-4B1FA4215AB7}" destId="{DCC64606-6706-4500-8B51-354BFC1629A2}" srcOrd="1" destOrd="0" presId="urn:microsoft.com/office/officeart/2005/8/layout/target3"/>
    <dgm:cxn modelId="{078EB41C-E3CA-40EB-A994-0CAEFA45D549}" type="presOf" srcId="{27D77CC0-F5E3-4B0A-BAC7-4B1FA4215AB7}" destId="{0A9640B9-D5B2-4A51-9834-F7336816A2F5}" srcOrd="0" destOrd="0" presId="urn:microsoft.com/office/officeart/2005/8/layout/target3"/>
    <dgm:cxn modelId="{0E7D9DBA-6ADC-4D69-8541-3774F39A8554}" type="presOf" srcId="{33CD087F-4F30-474B-826E-722A73CC6630}" destId="{182942C4-CB73-4925-A091-D29A7A2E8841}" srcOrd="0" destOrd="0" presId="urn:microsoft.com/office/officeart/2005/8/layout/target3"/>
    <dgm:cxn modelId="{F640887E-C629-42BB-BE1B-B66817DF78A4}" type="presParOf" srcId="{182942C4-CB73-4925-A091-D29A7A2E8841}" destId="{5883A28B-3003-4976-A20B-64A8E0EAC1FE}" srcOrd="0" destOrd="0" presId="urn:microsoft.com/office/officeart/2005/8/layout/target3"/>
    <dgm:cxn modelId="{3E98CE2E-2ACD-49F1-A71D-6DA6C494100E}" type="presParOf" srcId="{182942C4-CB73-4925-A091-D29A7A2E8841}" destId="{3E069E3C-EC3C-41ED-AB59-5299035AF9CE}" srcOrd="1" destOrd="0" presId="urn:microsoft.com/office/officeart/2005/8/layout/target3"/>
    <dgm:cxn modelId="{A4392E0A-94D3-4551-BE7D-ACB7A91C2BEE}" type="presParOf" srcId="{182942C4-CB73-4925-A091-D29A7A2E8841}" destId="{0A9640B9-D5B2-4A51-9834-F7336816A2F5}" srcOrd="2" destOrd="0" presId="urn:microsoft.com/office/officeart/2005/8/layout/target3"/>
    <dgm:cxn modelId="{7FD713D0-B29B-4F83-80DF-C1BA1A8AA925}" type="presParOf" srcId="{182942C4-CB73-4925-A091-D29A7A2E8841}" destId="{DCC64606-6706-4500-8B51-354BFC1629A2}" srcOrd="3" destOrd="0" presId="urn:microsoft.com/office/officeart/2005/8/layout/target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E4074A-134D-4972-BF08-A373BA50FCD6}" type="doc">
      <dgm:prSet loTypeId="urn:microsoft.com/office/officeart/2005/8/layout/cycle6" loCatId="relationship" qsTypeId="urn:microsoft.com/office/officeart/2005/8/quickstyle/3d5" qsCatId="3D" csTypeId="urn:microsoft.com/office/officeart/2005/8/colors/accent1_2" csCatId="accent1" phldr="1"/>
      <dgm:spPr/>
      <dgm:t>
        <a:bodyPr/>
        <a:lstStyle/>
        <a:p>
          <a:endParaRPr lang="en-US"/>
        </a:p>
      </dgm:t>
    </dgm:pt>
    <dgm:pt modelId="{FE75B1FA-4DE2-44C4-85A9-5CE05C01DB74}">
      <dgm:prSet/>
      <dgm:spPr/>
      <dgm:t>
        <a:bodyPr/>
        <a:lstStyle/>
        <a:p>
          <a:pPr rtl="0"/>
          <a:r>
            <a:rPr lang="en-US" b="1" dirty="0" smtClean="0"/>
            <a:t>Horizontal Scanning</a:t>
          </a:r>
          <a:endParaRPr lang="en-US" b="1" dirty="0"/>
        </a:p>
      </dgm:t>
    </dgm:pt>
    <dgm:pt modelId="{38662B0C-59BB-4321-B2FE-04A5E2E792D4}" type="parTrans" cxnId="{D5417176-6D5E-4353-A1B6-E1B29633E2F2}">
      <dgm:prSet/>
      <dgm:spPr/>
      <dgm:t>
        <a:bodyPr/>
        <a:lstStyle/>
        <a:p>
          <a:endParaRPr lang="en-US"/>
        </a:p>
      </dgm:t>
    </dgm:pt>
    <dgm:pt modelId="{E6599A5F-7229-45A9-A1D8-6B94C27C81CF}" type="sibTrans" cxnId="{D5417176-6D5E-4353-A1B6-E1B29633E2F2}">
      <dgm:prSet/>
      <dgm:spPr/>
      <dgm:t>
        <a:bodyPr/>
        <a:lstStyle/>
        <a:p>
          <a:endParaRPr lang="en-US"/>
        </a:p>
      </dgm:t>
    </dgm:pt>
    <dgm:pt modelId="{0C1AAFB2-C663-494E-945B-E8B5356DC309}">
      <dgm:prSet/>
      <dgm:spPr/>
      <dgm:t>
        <a:bodyPr/>
        <a:lstStyle/>
        <a:p>
          <a:pPr rtl="0"/>
          <a:r>
            <a:rPr lang="en-US" b="1" dirty="0" smtClean="0"/>
            <a:t>  Vertical Scanning</a:t>
          </a:r>
          <a:endParaRPr lang="en-US" b="1" dirty="0"/>
        </a:p>
      </dgm:t>
    </dgm:pt>
    <dgm:pt modelId="{E33E43CD-50A3-418F-A9FC-E471CA19C6F1}" type="parTrans" cxnId="{46F3D644-68CE-474A-B8E3-072323AB5770}">
      <dgm:prSet/>
      <dgm:spPr/>
      <dgm:t>
        <a:bodyPr/>
        <a:lstStyle/>
        <a:p>
          <a:endParaRPr lang="en-US"/>
        </a:p>
      </dgm:t>
    </dgm:pt>
    <dgm:pt modelId="{F143E7AD-455C-43B9-9E82-6204A15E4641}" type="sibTrans" cxnId="{46F3D644-68CE-474A-B8E3-072323AB5770}">
      <dgm:prSet/>
      <dgm:spPr/>
      <dgm:t>
        <a:bodyPr/>
        <a:lstStyle/>
        <a:p>
          <a:endParaRPr lang="en-US"/>
        </a:p>
      </dgm:t>
    </dgm:pt>
    <dgm:pt modelId="{B9475714-B5B7-4611-B6EF-25C87BD88E8C}" type="pres">
      <dgm:prSet presAssocID="{12E4074A-134D-4972-BF08-A373BA50FCD6}" presName="cycle" presStyleCnt="0">
        <dgm:presLayoutVars>
          <dgm:dir/>
          <dgm:resizeHandles val="exact"/>
        </dgm:presLayoutVars>
      </dgm:prSet>
      <dgm:spPr/>
      <dgm:t>
        <a:bodyPr/>
        <a:lstStyle/>
        <a:p>
          <a:endParaRPr lang="en-US"/>
        </a:p>
      </dgm:t>
    </dgm:pt>
    <dgm:pt modelId="{7E76EA69-7661-46C8-93F1-132529953320}" type="pres">
      <dgm:prSet presAssocID="{FE75B1FA-4DE2-44C4-85A9-5CE05C01DB74}" presName="node" presStyleLbl="node1" presStyleIdx="0" presStyleCnt="2">
        <dgm:presLayoutVars>
          <dgm:bulletEnabled val="1"/>
        </dgm:presLayoutVars>
      </dgm:prSet>
      <dgm:spPr/>
      <dgm:t>
        <a:bodyPr/>
        <a:lstStyle/>
        <a:p>
          <a:endParaRPr lang="en-US"/>
        </a:p>
      </dgm:t>
    </dgm:pt>
    <dgm:pt modelId="{139BC846-F335-406A-AE75-A315187EAC1A}" type="pres">
      <dgm:prSet presAssocID="{FE75B1FA-4DE2-44C4-85A9-5CE05C01DB74}" presName="spNode" presStyleCnt="0"/>
      <dgm:spPr/>
    </dgm:pt>
    <dgm:pt modelId="{9E7A00D2-493F-4E05-A984-B2F7F2B6FAA9}" type="pres">
      <dgm:prSet presAssocID="{E6599A5F-7229-45A9-A1D8-6B94C27C81CF}" presName="sibTrans" presStyleLbl="sibTrans1D1" presStyleIdx="0" presStyleCnt="2"/>
      <dgm:spPr/>
      <dgm:t>
        <a:bodyPr/>
        <a:lstStyle/>
        <a:p>
          <a:endParaRPr lang="en-US"/>
        </a:p>
      </dgm:t>
    </dgm:pt>
    <dgm:pt modelId="{995E329F-5C11-4DF7-B1E7-A4BA44C6BDE3}" type="pres">
      <dgm:prSet presAssocID="{0C1AAFB2-C663-494E-945B-E8B5356DC309}" presName="node" presStyleLbl="node1" presStyleIdx="1" presStyleCnt="2">
        <dgm:presLayoutVars>
          <dgm:bulletEnabled val="1"/>
        </dgm:presLayoutVars>
      </dgm:prSet>
      <dgm:spPr/>
      <dgm:t>
        <a:bodyPr/>
        <a:lstStyle/>
        <a:p>
          <a:endParaRPr lang="en-US"/>
        </a:p>
      </dgm:t>
    </dgm:pt>
    <dgm:pt modelId="{4BAEAAC4-00CD-438E-9C8C-9573CCEEEF24}" type="pres">
      <dgm:prSet presAssocID="{0C1AAFB2-C663-494E-945B-E8B5356DC309}" presName="spNode" presStyleCnt="0"/>
      <dgm:spPr/>
    </dgm:pt>
    <dgm:pt modelId="{3F9BDC19-02B5-402D-9AC1-C2BA633E05BC}" type="pres">
      <dgm:prSet presAssocID="{F143E7AD-455C-43B9-9E82-6204A15E4641}" presName="sibTrans" presStyleLbl="sibTrans1D1" presStyleIdx="1" presStyleCnt="2"/>
      <dgm:spPr/>
      <dgm:t>
        <a:bodyPr/>
        <a:lstStyle/>
        <a:p>
          <a:endParaRPr lang="en-US"/>
        </a:p>
      </dgm:t>
    </dgm:pt>
  </dgm:ptLst>
  <dgm:cxnLst>
    <dgm:cxn modelId="{46F3D644-68CE-474A-B8E3-072323AB5770}" srcId="{12E4074A-134D-4972-BF08-A373BA50FCD6}" destId="{0C1AAFB2-C663-494E-945B-E8B5356DC309}" srcOrd="1" destOrd="0" parTransId="{E33E43CD-50A3-418F-A9FC-E471CA19C6F1}" sibTransId="{F143E7AD-455C-43B9-9E82-6204A15E4641}"/>
    <dgm:cxn modelId="{44F24F23-8F1A-45DF-8E9A-3EF5FF2D0A65}" type="presOf" srcId="{F143E7AD-455C-43B9-9E82-6204A15E4641}" destId="{3F9BDC19-02B5-402D-9AC1-C2BA633E05BC}" srcOrd="0" destOrd="0" presId="urn:microsoft.com/office/officeart/2005/8/layout/cycle6"/>
    <dgm:cxn modelId="{D5417176-6D5E-4353-A1B6-E1B29633E2F2}" srcId="{12E4074A-134D-4972-BF08-A373BA50FCD6}" destId="{FE75B1FA-4DE2-44C4-85A9-5CE05C01DB74}" srcOrd="0" destOrd="0" parTransId="{38662B0C-59BB-4321-B2FE-04A5E2E792D4}" sibTransId="{E6599A5F-7229-45A9-A1D8-6B94C27C81CF}"/>
    <dgm:cxn modelId="{65008874-DAB3-4BCE-BBD8-83AA8D6DD75B}" type="presOf" srcId="{FE75B1FA-4DE2-44C4-85A9-5CE05C01DB74}" destId="{7E76EA69-7661-46C8-93F1-132529953320}" srcOrd="0" destOrd="0" presId="urn:microsoft.com/office/officeart/2005/8/layout/cycle6"/>
    <dgm:cxn modelId="{936333F8-D1B2-43A6-A724-43AEFBA3433D}" type="presOf" srcId="{0C1AAFB2-C663-494E-945B-E8B5356DC309}" destId="{995E329F-5C11-4DF7-B1E7-A4BA44C6BDE3}" srcOrd="0" destOrd="0" presId="urn:microsoft.com/office/officeart/2005/8/layout/cycle6"/>
    <dgm:cxn modelId="{9FB4D0E0-23D7-4D30-A991-BC851EE379CA}" type="presOf" srcId="{12E4074A-134D-4972-BF08-A373BA50FCD6}" destId="{B9475714-B5B7-4611-B6EF-25C87BD88E8C}" srcOrd="0" destOrd="0" presId="urn:microsoft.com/office/officeart/2005/8/layout/cycle6"/>
    <dgm:cxn modelId="{45D21449-969A-4718-A3A4-F6380B6BD087}" type="presOf" srcId="{E6599A5F-7229-45A9-A1D8-6B94C27C81CF}" destId="{9E7A00D2-493F-4E05-A984-B2F7F2B6FAA9}" srcOrd="0" destOrd="0" presId="urn:microsoft.com/office/officeart/2005/8/layout/cycle6"/>
    <dgm:cxn modelId="{8DD69448-542E-4574-9DAC-5A86884611B8}" type="presParOf" srcId="{B9475714-B5B7-4611-B6EF-25C87BD88E8C}" destId="{7E76EA69-7661-46C8-93F1-132529953320}" srcOrd="0" destOrd="0" presId="urn:microsoft.com/office/officeart/2005/8/layout/cycle6"/>
    <dgm:cxn modelId="{1F9731E9-58D5-4584-A233-4F9DC5DD031E}" type="presParOf" srcId="{B9475714-B5B7-4611-B6EF-25C87BD88E8C}" destId="{139BC846-F335-406A-AE75-A315187EAC1A}" srcOrd="1" destOrd="0" presId="urn:microsoft.com/office/officeart/2005/8/layout/cycle6"/>
    <dgm:cxn modelId="{0F53E3E4-DAAA-49F8-AFFC-76AF9E508A3D}" type="presParOf" srcId="{B9475714-B5B7-4611-B6EF-25C87BD88E8C}" destId="{9E7A00D2-493F-4E05-A984-B2F7F2B6FAA9}" srcOrd="2" destOrd="0" presId="urn:microsoft.com/office/officeart/2005/8/layout/cycle6"/>
    <dgm:cxn modelId="{979D5512-477B-453A-995F-6D417C8688F2}" type="presParOf" srcId="{B9475714-B5B7-4611-B6EF-25C87BD88E8C}" destId="{995E329F-5C11-4DF7-B1E7-A4BA44C6BDE3}" srcOrd="3" destOrd="0" presId="urn:microsoft.com/office/officeart/2005/8/layout/cycle6"/>
    <dgm:cxn modelId="{CDA04D74-9A96-40F7-A2C6-6FF577E44CE0}" type="presParOf" srcId="{B9475714-B5B7-4611-B6EF-25C87BD88E8C}" destId="{4BAEAAC4-00CD-438E-9C8C-9573CCEEEF24}" srcOrd="4" destOrd="0" presId="urn:microsoft.com/office/officeart/2005/8/layout/cycle6"/>
    <dgm:cxn modelId="{B6D1F30D-9CE1-4B58-9FA3-C79F555CD2E1}" type="presParOf" srcId="{B9475714-B5B7-4611-B6EF-25C87BD88E8C}" destId="{3F9BDC19-02B5-402D-9AC1-C2BA633E05BC}" srcOrd="5" destOrd="0" presId="urn:microsoft.com/office/officeart/2005/8/layout/cycle6"/>
  </dgm:cxnLst>
  <dgm:bg>
    <a:solidFill>
      <a:schemeClr val="bg2"/>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5D929C-A522-4F0A-93C2-E0A32407E5C8}" type="doc">
      <dgm:prSet loTypeId="urn:microsoft.com/office/officeart/2005/8/layout/vList6" loCatId="process" qsTypeId="urn:microsoft.com/office/officeart/2005/8/quickstyle/3d7" qsCatId="3D" csTypeId="urn:microsoft.com/office/officeart/2005/8/colors/accent1_2" csCatId="accent1" phldr="1"/>
      <dgm:spPr/>
      <dgm:t>
        <a:bodyPr/>
        <a:lstStyle/>
        <a:p>
          <a:endParaRPr lang="en-US"/>
        </a:p>
      </dgm:t>
    </dgm:pt>
    <dgm:pt modelId="{30B35E18-1123-4151-ABF2-C8E8FD2D3A5E}">
      <dgm:prSet custT="1"/>
      <dgm:spPr/>
      <dgm:t>
        <a:bodyPr/>
        <a:lstStyle/>
        <a:p>
          <a:pPr rtl="0"/>
          <a:r>
            <a:rPr lang="en-US" sz="2000" b="1" dirty="0" smtClean="0"/>
            <a:t>Types of Scanning</a:t>
          </a:r>
          <a:endParaRPr lang="en-US" sz="2000" b="1" dirty="0"/>
        </a:p>
      </dgm:t>
    </dgm:pt>
    <dgm:pt modelId="{FD661322-0309-4498-9530-776ECB6E7C2A}" type="parTrans" cxnId="{1C699DBD-E1E1-4FC0-950D-E99B638DF900}">
      <dgm:prSet/>
      <dgm:spPr/>
      <dgm:t>
        <a:bodyPr/>
        <a:lstStyle/>
        <a:p>
          <a:endParaRPr lang="en-US"/>
        </a:p>
      </dgm:t>
    </dgm:pt>
    <dgm:pt modelId="{C28CBC82-BFAA-4863-9F71-919E6072D7F9}" type="sibTrans" cxnId="{1C699DBD-E1E1-4FC0-950D-E99B638DF900}">
      <dgm:prSet/>
      <dgm:spPr/>
      <dgm:t>
        <a:bodyPr/>
        <a:lstStyle/>
        <a:p>
          <a:endParaRPr lang="en-US"/>
        </a:p>
      </dgm:t>
    </dgm:pt>
    <dgm:pt modelId="{C0657DF3-4C41-4203-A779-3975E0E0C310}" type="pres">
      <dgm:prSet presAssocID="{625D929C-A522-4F0A-93C2-E0A32407E5C8}" presName="Name0" presStyleCnt="0">
        <dgm:presLayoutVars>
          <dgm:dir/>
          <dgm:animLvl val="lvl"/>
          <dgm:resizeHandles/>
        </dgm:presLayoutVars>
      </dgm:prSet>
      <dgm:spPr/>
      <dgm:t>
        <a:bodyPr/>
        <a:lstStyle/>
        <a:p>
          <a:endParaRPr lang="en-US"/>
        </a:p>
      </dgm:t>
    </dgm:pt>
    <dgm:pt modelId="{7E8D86BB-4A39-47B1-8833-94701B74F384}" type="pres">
      <dgm:prSet presAssocID="{30B35E18-1123-4151-ABF2-C8E8FD2D3A5E}" presName="linNode" presStyleCnt="0"/>
      <dgm:spPr/>
    </dgm:pt>
    <dgm:pt modelId="{163C83A9-33B3-4668-97DF-CE258C77201E}" type="pres">
      <dgm:prSet presAssocID="{30B35E18-1123-4151-ABF2-C8E8FD2D3A5E}" presName="parentShp" presStyleLbl="node1" presStyleIdx="0" presStyleCnt="1" custLinFactNeighborX="-14406" custLinFactNeighborY="7774">
        <dgm:presLayoutVars>
          <dgm:bulletEnabled val="1"/>
        </dgm:presLayoutVars>
      </dgm:prSet>
      <dgm:spPr/>
      <dgm:t>
        <a:bodyPr/>
        <a:lstStyle/>
        <a:p>
          <a:endParaRPr lang="en-US"/>
        </a:p>
      </dgm:t>
    </dgm:pt>
    <dgm:pt modelId="{FDFB67BC-6591-44DE-BBA7-ED1348C184D2}" type="pres">
      <dgm:prSet presAssocID="{30B35E18-1123-4151-ABF2-C8E8FD2D3A5E}" presName="childShp" presStyleLbl="bgAccFollowNode1" presStyleIdx="0" presStyleCnt="1" custLinFactNeighborX="-2078" custLinFactNeighborY="-10606">
        <dgm:presLayoutVars>
          <dgm:bulletEnabled val="1"/>
        </dgm:presLayoutVars>
      </dgm:prSet>
      <dgm:spPr/>
    </dgm:pt>
  </dgm:ptLst>
  <dgm:cxnLst>
    <dgm:cxn modelId="{13BDF367-D611-4C91-8F5F-7118295764C9}" type="presOf" srcId="{625D929C-A522-4F0A-93C2-E0A32407E5C8}" destId="{C0657DF3-4C41-4203-A779-3975E0E0C310}" srcOrd="0" destOrd="0" presId="urn:microsoft.com/office/officeart/2005/8/layout/vList6"/>
    <dgm:cxn modelId="{D29C3CF9-9508-44C3-A031-52CC13C6DC4D}" type="presOf" srcId="{30B35E18-1123-4151-ABF2-C8E8FD2D3A5E}" destId="{163C83A9-33B3-4668-97DF-CE258C77201E}" srcOrd="0" destOrd="0" presId="urn:microsoft.com/office/officeart/2005/8/layout/vList6"/>
    <dgm:cxn modelId="{1C699DBD-E1E1-4FC0-950D-E99B638DF900}" srcId="{625D929C-A522-4F0A-93C2-E0A32407E5C8}" destId="{30B35E18-1123-4151-ABF2-C8E8FD2D3A5E}" srcOrd="0" destOrd="0" parTransId="{FD661322-0309-4498-9530-776ECB6E7C2A}" sibTransId="{C28CBC82-BFAA-4863-9F71-919E6072D7F9}"/>
    <dgm:cxn modelId="{476C2DB2-551D-40CA-B5A2-80F200A7D6BD}" type="presParOf" srcId="{C0657DF3-4C41-4203-A779-3975E0E0C310}" destId="{7E8D86BB-4A39-47B1-8833-94701B74F384}" srcOrd="0" destOrd="0" presId="urn:microsoft.com/office/officeart/2005/8/layout/vList6"/>
    <dgm:cxn modelId="{966EFD0F-1F62-4C15-ADC7-E03DB2ECFCD4}" type="presParOf" srcId="{7E8D86BB-4A39-47B1-8833-94701B74F384}" destId="{163C83A9-33B3-4668-97DF-CE258C77201E}" srcOrd="0" destOrd="0" presId="urn:microsoft.com/office/officeart/2005/8/layout/vList6"/>
    <dgm:cxn modelId="{4135342B-FF03-417B-ABE0-2E845F0DB74D}" type="presParOf" srcId="{7E8D86BB-4A39-47B1-8833-94701B74F384}" destId="{FDFB67BC-6591-44DE-BBA7-ED1348C184D2}"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6F0FDD-F23F-4052-9099-CDAF406DD090}" type="doc">
      <dgm:prSet loTypeId="urn:microsoft.com/office/officeart/2005/8/layout/pyramid2" loCatId="pyramid" qsTypeId="urn:microsoft.com/office/officeart/2005/8/quickstyle/3d3" qsCatId="3D" csTypeId="urn:microsoft.com/office/officeart/2005/8/colors/accent1_2" csCatId="accent1"/>
      <dgm:spPr/>
      <dgm:t>
        <a:bodyPr/>
        <a:lstStyle/>
        <a:p>
          <a:endParaRPr lang="en-US"/>
        </a:p>
      </dgm:t>
    </dgm:pt>
    <dgm:pt modelId="{F6B37F47-7611-4D7F-90FD-4EC215D53F67}">
      <dgm:prSet/>
      <dgm:spPr/>
      <dgm:t>
        <a:bodyPr/>
        <a:lstStyle/>
        <a:p>
          <a:pPr rtl="0"/>
          <a:r>
            <a:rPr lang="en-US" smtClean="0"/>
            <a:t>Horizontal Scanning </a:t>
          </a:r>
          <a:endParaRPr lang="en-US"/>
        </a:p>
      </dgm:t>
    </dgm:pt>
    <dgm:pt modelId="{A130A8E5-7E23-4A8A-9BF7-775726AE561A}" type="parTrans" cxnId="{3579A20D-39CF-4C2B-BCBC-446F9C33972A}">
      <dgm:prSet/>
      <dgm:spPr/>
      <dgm:t>
        <a:bodyPr/>
        <a:lstStyle/>
        <a:p>
          <a:endParaRPr lang="en-US"/>
        </a:p>
      </dgm:t>
    </dgm:pt>
    <dgm:pt modelId="{AD74298B-E076-4802-8536-4B595CE32E27}" type="sibTrans" cxnId="{3579A20D-39CF-4C2B-BCBC-446F9C33972A}">
      <dgm:prSet/>
      <dgm:spPr/>
      <dgm:t>
        <a:bodyPr/>
        <a:lstStyle/>
        <a:p>
          <a:endParaRPr lang="en-US"/>
        </a:p>
      </dgm:t>
    </dgm:pt>
    <dgm:pt modelId="{B730DB63-E445-4549-9B64-2C3C59478873}">
      <dgm:prSet/>
      <dgm:spPr/>
      <dgm:t>
        <a:bodyPr/>
        <a:lstStyle/>
        <a:p>
          <a:pPr rtl="0"/>
          <a:r>
            <a:rPr lang="en-US" dirty="0" smtClean="0"/>
            <a:t>Vertical Scanning</a:t>
          </a:r>
          <a:endParaRPr lang="en-US" dirty="0"/>
        </a:p>
      </dgm:t>
    </dgm:pt>
    <dgm:pt modelId="{4FAB0269-C93C-49CF-B0AD-61260600A2CC}" type="parTrans" cxnId="{A1FAB12C-6C59-475E-BF29-349D9BB03F9F}">
      <dgm:prSet/>
      <dgm:spPr/>
      <dgm:t>
        <a:bodyPr/>
        <a:lstStyle/>
        <a:p>
          <a:endParaRPr lang="en-US"/>
        </a:p>
      </dgm:t>
    </dgm:pt>
    <dgm:pt modelId="{AAEF1FD5-1324-483B-8559-745F4718A775}" type="sibTrans" cxnId="{A1FAB12C-6C59-475E-BF29-349D9BB03F9F}">
      <dgm:prSet/>
      <dgm:spPr/>
      <dgm:t>
        <a:bodyPr/>
        <a:lstStyle/>
        <a:p>
          <a:endParaRPr lang="en-US"/>
        </a:p>
      </dgm:t>
    </dgm:pt>
    <dgm:pt modelId="{95971496-D18B-4293-9072-739128CF33A1}" type="pres">
      <dgm:prSet presAssocID="{0C6F0FDD-F23F-4052-9099-CDAF406DD090}" presName="compositeShape" presStyleCnt="0">
        <dgm:presLayoutVars>
          <dgm:dir/>
          <dgm:resizeHandles/>
        </dgm:presLayoutVars>
      </dgm:prSet>
      <dgm:spPr/>
      <dgm:t>
        <a:bodyPr/>
        <a:lstStyle/>
        <a:p>
          <a:endParaRPr lang="en-US"/>
        </a:p>
      </dgm:t>
    </dgm:pt>
    <dgm:pt modelId="{391601C1-7AE3-4C2F-87EF-B4DE7BA82F1C}" type="pres">
      <dgm:prSet presAssocID="{0C6F0FDD-F23F-4052-9099-CDAF406DD090}" presName="pyramid" presStyleLbl="node1" presStyleIdx="0" presStyleCnt="1"/>
      <dgm:spPr/>
    </dgm:pt>
    <dgm:pt modelId="{2F87F896-0CEC-4770-9926-3EB6871FED09}" type="pres">
      <dgm:prSet presAssocID="{0C6F0FDD-F23F-4052-9099-CDAF406DD090}" presName="theList" presStyleCnt="0"/>
      <dgm:spPr/>
    </dgm:pt>
    <dgm:pt modelId="{6E9FC351-77DF-4ADE-9CE2-7978134B8945}" type="pres">
      <dgm:prSet presAssocID="{F6B37F47-7611-4D7F-90FD-4EC215D53F67}" presName="aNode" presStyleLbl="fgAcc1" presStyleIdx="0" presStyleCnt="2">
        <dgm:presLayoutVars>
          <dgm:bulletEnabled val="1"/>
        </dgm:presLayoutVars>
      </dgm:prSet>
      <dgm:spPr/>
      <dgm:t>
        <a:bodyPr/>
        <a:lstStyle/>
        <a:p>
          <a:endParaRPr lang="en-US"/>
        </a:p>
      </dgm:t>
    </dgm:pt>
    <dgm:pt modelId="{10817214-8742-4FAA-91A9-E130F44BF314}" type="pres">
      <dgm:prSet presAssocID="{F6B37F47-7611-4D7F-90FD-4EC215D53F67}" presName="aSpace" presStyleCnt="0"/>
      <dgm:spPr/>
    </dgm:pt>
    <dgm:pt modelId="{63759C94-7710-40A2-80BC-7DC59BE6E057}" type="pres">
      <dgm:prSet presAssocID="{B730DB63-E445-4549-9B64-2C3C59478873}" presName="aNode" presStyleLbl="fgAcc1" presStyleIdx="1" presStyleCnt="2">
        <dgm:presLayoutVars>
          <dgm:bulletEnabled val="1"/>
        </dgm:presLayoutVars>
      </dgm:prSet>
      <dgm:spPr/>
      <dgm:t>
        <a:bodyPr/>
        <a:lstStyle/>
        <a:p>
          <a:endParaRPr lang="en-US"/>
        </a:p>
      </dgm:t>
    </dgm:pt>
    <dgm:pt modelId="{9ADC9BCF-63A9-4D11-97D9-17DF2BACD8C8}" type="pres">
      <dgm:prSet presAssocID="{B730DB63-E445-4549-9B64-2C3C59478873}" presName="aSpace" presStyleCnt="0"/>
      <dgm:spPr/>
    </dgm:pt>
  </dgm:ptLst>
  <dgm:cxnLst>
    <dgm:cxn modelId="{143F4A38-4701-4FF8-9725-F2FD4314E2B0}" type="presOf" srcId="{0C6F0FDD-F23F-4052-9099-CDAF406DD090}" destId="{95971496-D18B-4293-9072-739128CF33A1}" srcOrd="0" destOrd="0" presId="urn:microsoft.com/office/officeart/2005/8/layout/pyramid2"/>
    <dgm:cxn modelId="{3579A20D-39CF-4C2B-BCBC-446F9C33972A}" srcId="{0C6F0FDD-F23F-4052-9099-CDAF406DD090}" destId="{F6B37F47-7611-4D7F-90FD-4EC215D53F67}" srcOrd="0" destOrd="0" parTransId="{A130A8E5-7E23-4A8A-9BF7-775726AE561A}" sibTransId="{AD74298B-E076-4802-8536-4B595CE32E27}"/>
    <dgm:cxn modelId="{727EB2D3-7810-4F0D-8B90-3141E58FBF54}" type="presOf" srcId="{B730DB63-E445-4549-9B64-2C3C59478873}" destId="{63759C94-7710-40A2-80BC-7DC59BE6E057}" srcOrd="0" destOrd="0" presId="urn:microsoft.com/office/officeart/2005/8/layout/pyramid2"/>
    <dgm:cxn modelId="{2157CBD6-1404-4C74-AC19-1AC9168A0913}" type="presOf" srcId="{F6B37F47-7611-4D7F-90FD-4EC215D53F67}" destId="{6E9FC351-77DF-4ADE-9CE2-7978134B8945}" srcOrd="0" destOrd="0" presId="urn:microsoft.com/office/officeart/2005/8/layout/pyramid2"/>
    <dgm:cxn modelId="{A1FAB12C-6C59-475E-BF29-349D9BB03F9F}" srcId="{0C6F0FDD-F23F-4052-9099-CDAF406DD090}" destId="{B730DB63-E445-4549-9B64-2C3C59478873}" srcOrd="1" destOrd="0" parTransId="{4FAB0269-C93C-49CF-B0AD-61260600A2CC}" sibTransId="{AAEF1FD5-1324-483B-8559-745F4718A775}"/>
    <dgm:cxn modelId="{6DD9D72B-3F03-4745-85EC-614E73845E69}" type="presParOf" srcId="{95971496-D18B-4293-9072-739128CF33A1}" destId="{391601C1-7AE3-4C2F-87EF-B4DE7BA82F1C}" srcOrd="0" destOrd="0" presId="urn:microsoft.com/office/officeart/2005/8/layout/pyramid2"/>
    <dgm:cxn modelId="{23F2EE89-AF35-4F6B-B0AE-D0157902F13A}" type="presParOf" srcId="{95971496-D18B-4293-9072-739128CF33A1}" destId="{2F87F896-0CEC-4770-9926-3EB6871FED09}" srcOrd="1" destOrd="0" presId="urn:microsoft.com/office/officeart/2005/8/layout/pyramid2"/>
    <dgm:cxn modelId="{88C498D2-4AFD-48F0-BDA1-F972DC6E1322}" type="presParOf" srcId="{2F87F896-0CEC-4770-9926-3EB6871FED09}" destId="{6E9FC351-77DF-4ADE-9CE2-7978134B8945}" srcOrd="0" destOrd="0" presId="urn:microsoft.com/office/officeart/2005/8/layout/pyramid2"/>
    <dgm:cxn modelId="{C239028A-4FBC-410E-8CEB-DCA996FFA030}" type="presParOf" srcId="{2F87F896-0CEC-4770-9926-3EB6871FED09}" destId="{10817214-8742-4FAA-91A9-E130F44BF314}" srcOrd="1" destOrd="0" presId="urn:microsoft.com/office/officeart/2005/8/layout/pyramid2"/>
    <dgm:cxn modelId="{00374892-660D-4DAC-8BAF-E23F7D40FCA5}" type="presParOf" srcId="{2F87F896-0CEC-4770-9926-3EB6871FED09}" destId="{63759C94-7710-40A2-80BC-7DC59BE6E057}" srcOrd="2" destOrd="0" presId="urn:microsoft.com/office/officeart/2005/8/layout/pyramid2"/>
    <dgm:cxn modelId="{BA069151-6476-4598-AACC-045497C6A661}" type="presParOf" srcId="{2F87F896-0CEC-4770-9926-3EB6871FED09}" destId="{9ADC9BCF-63A9-4D11-97D9-17DF2BACD8C8}" srcOrd="3" destOrd="0" presId="urn:microsoft.com/office/officeart/2005/8/layout/pyramid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58B316-00EC-49EE-B9A3-C62C0718A55E}" type="doc">
      <dgm:prSet loTypeId="urn:microsoft.com/office/officeart/2005/8/layout/process1" loCatId="process" qsTypeId="urn:microsoft.com/office/officeart/2005/8/quickstyle/3d2" qsCatId="3D" csTypeId="urn:microsoft.com/office/officeart/2005/8/colors/accent1_2" csCatId="accent1"/>
      <dgm:spPr/>
      <dgm:t>
        <a:bodyPr/>
        <a:lstStyle/>
        <a:p>
          <a:endParaRPr lang="en-US"/>
        </a:p>
      </dgm:t>
    </dgm:pt>
    <dgm:pt modelId="{D589C56E-507F-416E-B10A-F953443112DF}">
      <dgm:prSet/>
      <dgm:spPr/>
      <dgm:t>
        <a:bodyPr/>
        <a:lstStyle/>
        <a:p>
          <a:pPr rtl="0"/>
          <a:r>
            <a:rPr lang="en-US" smtClean="0"/>
            <a:t>Horizontal </a:t>
          </a:r>
          <a:r>
            <a:rPr lang="en-US" b="1" smtClean="0"/>
            <a:t>Scanning</a:t>
          </a:r>
          <a:endParaRPr lang="en-US"/>
        </a:p>
      </dgm:t>
    </dgm:pt>
    <dgm:pt modelId="{004DB255-A407-4731-8006-6B39858119A9}" type="parTrans" cxnId="{3145AA5B-0C51-48BC-94F2-E4D63CFC8180}">
      <dgm:prSet/>
      <dgm:spPr/>
      <dgm:t>
        <a:bodyPr/>
        <a:lstStyle/>
        <a:p>
          <a:endParaRPr lang="en-US"/>
        </a:p>
      </dgm:t>
    </dgm:pt>
    <dgm:pt modelId="{C8652B50-3539-4367-B33D-1ADD8FC7EE96}" type="sibTrans" cxnId="{3145AA5B-0C51-48BC-94F2-E4D63CFC8180}">
      <dgm:prSet/>
      <dgm:spPr/>
      <dgm:t>
        <a:bodyPr/>
        <a:lstStyle/>
        <a:p>
          <a:endParaRPr lang="en-US"/>
        </a:p>
      </dgm:t>
    </dgm:pt>
    <dgm:pt modelId="{C693696D-58CD-49D8-8254-33CFE42BEF93}" type="pres">
      <dgm:prSet presAssocID="{FE58B316-00EC-49EE-B9A3-C62C0718A55E}" presName="Name0" presStyleCnt="0">
        <dgm:presLayoutVars>
          <dgm:dir/>
          <dgm:resizeHandles val="exact"/>
        </dgm:presLayoutVars>
      </dgm:prSet>
      <dgm:spPr/>
      <dgm:t>
        <a:bodyPr/>
        <a:lstStyle/>
        <a:p>
          <a:endParaRPr lang="en-US"/>
        </a:p>
      </dgm:t>
    </dgm:pt>
    <dgm:pt modelId="{9D8D9151-0FCC-4B5F-9200-07F3CAA54B38}" type="pres">
      <dgm:prSet presAssocID="{D589C56E-507F-416E-B10A-F953443112DF}" presName="node" presStyleLbl="node1" presStyleIdx="0" presStyleCnt="1">
        <dgm:presLayoutVars>
          <dgm:bulletEnabled val="1"/>
        </dgm:presLayoutVars>
      </dgm:prSet>
      <dgm:spPr/>
      <dgm:t>
        <a:bodyPr/>
        <a:lstStyle/>
        <a:p>
          <a:endParaRPr lang="en-US"/>
        </a:p>
      </dgm:t>
    </dgm:pt>
  </dgm:ptLst>
  <dgm:cxnLst>
    <dgm:cxn modelId="{3145AA5B-0C51-48BC-94F2-E4D63CFC8180}" srcId="{FE58B316-00EC-49EE-B9A3-C62C0718A55E}" destId="{D589C56E-507F-416E-B10A-F953443112DF}" srcOrd="0" destOrd="0" parTransId="{004DB255-A407-4731-8006-6B39858119A9}" sibTransId="{C8652B50-3539-4367-B33D-1ADD8FC7EE96}"/>
    <dgm:cxn modelId="{9CFEAA06-8D96-4078-BAE7-A53BDEABBB8E}" type="presOf" srcId="{D589C56E-507F-416E-B10A-F953443112DF}" destId="{9D8D9151-0FCC-4B5F-9200-07F3CAA54B38}" srcOrd="0" destOrd="0" presId="urn:microsoft.com/office/officeart/2005/8/layout/process1"/>
    <dgm:cxn modelId="{FD815A65-AC4E-42C4-9E16-17C66FE7CF46}" type="presOf" srcId="{FE58B316-00EC-49EE-B9A3-C62C0718A55E}" destId="{C693696D-58CD-49D8-8254-33CFE42BEF93}" srcOrd="0" destOrd="0" presId="urn:microsoft.com/office/officeart/2005/8/layout/process1"/>
    <dgm:cxn modelId="{A7781B30-2D50-4BD8-BCE3-E7B55EA2BBC6}" type="presParOf" srcId="{C693696D-58CD-49D8-8254-33CFE42BEF93}" destId="{9D8D9151-0FCC-4B5F-9200-07F3CAA54B38}" srcOrd="0"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983C7-AE89-4312-916A-1AA36416230D}">
      <dsp:nvSpPr>
        <dsp:cNvPr id="0" name=""/>
        <dsp:cNvSpPr/>
      </dsp:nvSpPr>
      <dsp:spPr>
        <a:xfrm>
          <a:off x="0" y="0"/>
          <a:ext cx="707886" cy="707886"/>
        </a:xfrm>
        <a:prstGeom prst="pie">
          <a:avLst>
            <a:gd name="adj1" fmla="val 5400000"/>
            <a:gd name="adj2" fmla="val 16200000"/>
          </a:avLst>
        </a:prstGeom>
        <a:solidFill>
          <a:schemeClr val="accent2">
            <a:alpha val="90000"/>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528A2E74-1454-4DB5-828D-FB04EF54B56B}">
      <dsp:nvSpPr>
        <dsp:cNvPr id="0" name=""/>
        <dsp:cNvSpPr/>
      </dsp:nvSpPr>
      <dsp:spPr>
        <a:xfrm>
          <a:off x="353943" y="0"/>
          <a:ext cx="3652000" cy="707886"/>
        </a:xfrm>
        <a:prstGeom prst="rect">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ln>
        <a:effectLst/>
        <a:sp3d extrusionH="50600">
          <a:bevelT w="101600" h="80600"/>
          <a:bevelB w="80600" h="80600"/>
        </a:sp3d>
      </dsp:spPr>
      <dsp:style>
        <a:lnRef idx="1">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b="1" kern="1200" smtClean="0"/>
            <a:t>Presentation To :</a:t>
          </a:r>
          <a:endParaRPr lang="en-US" sz="3200" kern="1200"/>
        </a:p>
      </dsp:txBody>
      <dsp:txXfrm>
        <a:off x="353943" y="0"/>
        <a:ext cx="3652000" cy="7078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3A28B-3003-4976-A20B-64A8E0EAC1FE}">
      <dsp:nvSpPr>
        <dsp:cNvPr id="0" name=""/>
        <dsp:cNvSpPr/>
      </dsp:nvSpPr>
      <dsp:spPr>
        <a:xfrm>
          <a:off x="0" y="0"/>
          <a:ext cx="861774" cy="861774"/>
        </a:xfrm>
        <a:prstGeom prst="pie">
          <a:avLst>
            <a:gd name="adj1" fmla="val 5400000"/>
            <a:gd name="adj2" fmla="val 16200000"/>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0A9640B9-D5B2-4A51-9834-F7336816A2F5}">
      <dsp:nvSpPr>
        <dsp:cNvPr id="0" name=""/>
        <dsp:cNvSpPr/>
      </dsp:nvSpPr>
      <dsp:spPr>
        <a:xfrm>
          <a:off x="430887" y="0"/>
          <a:ext cx="3679558" cy="861774"/>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sp3d extrusionH="50600">
          <a:bevelT w="101600" h="80600"/>
          <a:bevelB w="80600" h="80600"/>
        </a:sp3d>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lang="en-US" sz="3700" b="1" kern="1200" smtClean="0"/>
            <a:t>Presentation By :</a:t>
          </a:r>
          <a:endParaRPr lang="en-US" sz="3700" kern="1200"/>
        </a:p>
      </dsp:txBody>
      <dsp:txXfrm>
        <a:off x="430887" y="0"/>
        <a:ext cx="3679558" cy="8617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F3C47-6DB3-4C60-AA92-D48E2036AA46}">
      <dsp:nvSpPr>
        <dsp:cNvPr id="0" name=""/>
        <dsp:cNvSpPr/>
      </dsp:nvSpPr>
      <dsp:spPr>
        <a:xfrm>
          <a:off x="3301807" y="91"/>
          <a:ext cx="1765322" cy="1147459"/>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t>Beam Scanning</a:t>
          </a:r>
          <a:endParaRPr lang="en-US" sz="2600" b="1" kern="1200" dirty="0"/>
        </a:p>
      </dsp:txBody>
      <dsp:txXfrm>
        <a:off x="3357821" y="56105"/>
        <a:ext cx="1653294" cy="1035431"/>
      </dsp:txXfrm>
    </dsp:sp>
    <dsp:sp modelId="{C179DA38-F94B-4B35-ADBF-B63DAA6E79DE}">
      <dsp:nvSpPr>
        <dsp:cNvPr id="0" name=""/>
        <dsp:cNvSpPr/>
      </dsp:nvSpPr>
      <dsp:spPr>
        <a:xfrm>
          <a:off x="2653995" y="573821"/>
          <a:ext cx="3060946" cy="3060946"/>
        </a:xfrm>
        <a:custGeom>
          <a:avLst/>
          <a:gdLst/>
          <a:ahLst/>
          <a:cxnLst/>
          <a:rect l="0" t="0" r="0" b="0"/>
          <a:pathLst>
            <a:path>
              <a:moveTo>
                <a:pt x="2425960" y="289324"/>
              </a:moveTo>
              <a:arcTo wR="1530473" hR="1530473" stAng="18348624" swAng="3647274"/>
            </a:path>
          </a:pathLst>
        </a:custGeom>
        <a:noFill/>
        <a:ln w="12700" cap="flat" cmpd="sng" algn="ctr">
          <a:solidFill>
            <a:schemeClr val="accent1">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 modelId="{7E76EA69-7661-46C8-93F1-132529953320}">
      <dsp:nvSpPr>
        <dsp:cNvPr id="0" name=""/>
        <dsp:cNvSpPr/>
      </dsp:nvSpPr>
      <dsp:spPr>
        <a:xfrm>
          <a:off x="4627236" y="2295801"/>
          <a:ext cx="1765322" cy="1147459"/>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t>Horizontal Scanning</a:t>
          </a:r>
          <a:endParaRPr lang="en-US" sz="2600" b="1" kern="1200" dirty="0"/>
        </a:p>
      </dsp:txBody>
      <dsp:txXfrm>
        <a:off x="4683250" y="2351815"/>
        <a:ext cx="1653294" cy="1035431"/>
      </dsp:txXfrm>
    </dsp:sp>
    <dsp:sp modelId="{9E7A00D2-493F-4E05-A984-B2F7F2B6FAA9}">
      <dsp:nvSpPr>
        <dsp:cNvPr id="0" name=""/>
        <dsp:cNvSpPr/>
      </dsp:nvSpPr>
      <dsp:spPr>
        <a:xfrm>
          <a:off x="2653995" y="573821"/>
          <a:ext cx="3060946" cy="3060946"/>
        </a:xfrm>
        <a:custGeom>
          <a:avLst/>
          <a:gdLst/>
          <a:ahLst/>
          <a:cxnLst/>
          <a:rect l="0" t="0" r="0" b="0"/>
          <a:pathLst>
            <a:path>
              <a:moveTo>
                <a:pt x="2258762" y="2876558"/>
              </a:moveTo>
              <a:arcTo wR="1530473" hR="1530473" stAng="3695084" swAng="3409833"/>
            </a:path>
          </a:pathLst>
        </a:custGeom>
        <a:noFill/>
        <a:ln w="12700" cap="flat" cmpd="sng" algn="ctr">
          <a:solidFill>
            <a:schemeClr val="accent1">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 modelId="{995E329F-5C11-4DF7-B1E7-A4BA44C6BDE3}">
      <dsp:nvSpPr>
        <dsp:cNvPr id="0" name=""/>
        <dsp:cNvSpPr/>
      </dsp:nvSpPr>
      <dsp:spPr>
        <a:xfrm>
          <a:off x="1976378" y="2295801"/>
          <a:ext cx="1765322" cy="1147459"/>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t>  Vertical Scanning</a:t>
          </a:r>
          <a:endParaRPr lang="en-US" sz="2600" b="1" kern="1200" dirty="0"/>
        </a:p>
      </dsp:txBody>
      <dsp:txXfrm>
        <a:off x="2032392" y="2351815"/>
        <a:ext cx="1653294" cy="1035431"/>
      </dsp:txXfrm>
    </dsp:sp>
    <dsp:sp modelId="{3F9BDC19-02B5-402D-9AC1-C2BA633E05BC}">
      <dsp:nvSpPr>
        <dsp:cNvPr id="0" name=""/>
        <dsp:cNvSpPr/>
      </dsp:nvSpPr>
      <dsp:spPr>
        <a:xfrm>
          <a:off x="2653995" y="573821"/>
          <a:ext cx="3060946" cy="3060946"/>
        </a:xfrm>
        <a:custGeom>
          <a:avLst/>
          <a:gdLst/>
          <a:ahLst/>
          <a:cxnLst/>
          <a:rect l="0" t="0" r="0" b="0"/>
          <a:pathLst>
            <a:path>
              <a:moveTo>
                <a:pt x="10137" y="1706336"/>
              </a:moveTo>
              <a:arcTo wR="1530473" hR="1530473" stAng="10404102" swAng="3647274"/>
            </a:path>
          </a:pathLst>
        </a:custGeom>
        <a:noFill/>
        <a:ln w="12700" cap="flat" cmpd="sng" algn="ctr">
          <a:solidFill>
            <a:schemeClr val="accent1">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B67BC-6591-44DE-BBA7-ED1348C184D2}">
      <dsp:nvSpPr>
        <dsp:cNvPr id="0" name=""/>
        <dsp:cNvSpPr/>
      </dsp:nvSpPr>
      <dsp:spPr>
        <a:xfrm>
          <a:off x="1272319" y="0"/>
          <a:ext cx="1948978" cy="1149531"/>
        </a:xfrm>
        <a:prstGeom prst="rightArrow">
          <a:avLst>
            <a:gd name="adj1" fmla="val 75000"/>
            <a:gd name="adj2" fmla="val 50000"/>
          </a:avLst>
        </a:prstGeom>
        <a:solidFill>
          <a:schemeClr val="accent1">
            <a:alpha val="90000"/>
            <a:tint val="40000"/>
            <a:hueOff val="0"/>
            <a:satOff val="0"/>
            <a:lumOff val="0"/>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sp>
    <dsp:sp modelId="{163C83A9-33B3-4668-97DF-CE258C77201E}">
      <dsp:nvSpPr>
        <dsp:cNvPr id="0" name=""/>
        <dsp:cNvSpPr/>
      </dsp:nvSpPr>
      <dsp:spPr>
        <a:xfrm>
          <a:off x="0" y="0"/>
          <a:ext cx="1299319" cy="1149531"/>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t>Types of Scanning</a:t>
          </a:r>
          <a:endParaRPr lang="en-US" sz="2000" b="1" kern="1200" dirty="0"/>
        </a:p>
      </dsp:txBody>
      <dsp:txXfrm>
        <a:off x="56115" y="56115"/>
        <a:ext cx="1187089" cy="10373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601C1-7AE3-4C2F-87EF-B4DE7BA82F1C}">
      <dsp:nvSpPr>
        <dsp:cNvPr id="0" name=""/>
        <dsp:cNvSpPr/>
      </dsp:nvSpPr>
      <dsp:spPr>
        <a:xfrm>
          <a:off x="213795" y="0"/>
          <a:ext cx="1968138" cy="1968138"/>
        </a:xfrm>
        <a:prstGeom prst="triangle">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0680751-12FE-4951-9299-E26C34E4735B}">
      <dsp:nvSpPr>
        <dsp:cNvPr id="0" name=""/>
        <dsp:cNvSpPr/>
      </dsp:nvSpPr>
      <dsp:spPr>
        <a:xfrm>
          <a:off x="1197864" y="197870"/>
          <a:ext cx="1279289" cy="465895"/>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Beam Scanning </a:t>
          </a:r>
          <a:endParaRPr lang="en-US" sz="1100" kern="1200"/>
        </a:p>
      </dsp:txBody>
      <dsp:txXfrm>
        <a:off x="1220607" y="220613"/>
        <a:ext cx="1233803" cy="420409"/>
      </dsp:txXfrm>
    </dsp:sp>
    <dsp:sp modelId="{6E9FC351-77DF-4ADE-9CE2-7978134B8945}">
      <dsp:nvSpPr>
        <dsp:cNvPr id="0" name=""/>
        <dsp:cNvSpPr/>
      </dsp:nvSpPr>
      <dsp:spPr>
        <a:xfrm>
          <a:off x="1197864" y="722002"/>
          <a:ext cx="1279289" cy="465895"/>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Horizontal Scanning </a:t>
          </a:r>
          <a:endParaRPr lang="en-US" sz="1100" kern="1200"/>
        </a:p>
      </dsp:txBody>
      <dsp:txXfrm>
        <a:off x="1220607" y="744745"/>
        <a:ext cx="1233803" cy="420409"/>
      </dsp:txXfrm>
    </dsp:sp>
    <dsp:sp modelId="{63759C94-7710-40A2-80BC-7DC59BE6E057}">
      <dsp:nvSpPr>
        <dsp:cNvPr id="0" name=""/>
        <dsp:cNvSpPr/>
      </dsp:nvSpPr>
      <dsp:spPr>
        <a:xfrm>
          <a:off x="1197864" y="1246135"/>
          <a:ext cx="1279289" cy="465895"/>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Vertical Scanning</a:t>
          </a:r>
          <a:endParaRPr lang="en-US" sz="1100" kern="1200" dirty="0"/>
        </a:p>
      </dsp:txBody>
      <dsp:txXfrm>
        <a:off x="1220607" y="1268878"/>
        <a:ext cx="1233803" cy="4204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51D1F-B4B4-42E9-8595-24E0E2E17E81}">
      <dsp:nvSpPr>
        <dsp:cNvPr id="0" name=""/>
        <dsp:cNvSpPr/>
      </dsp:nvSpPr>
      <dsp:spPr>
        <a:xfrm>
          <a:off x="0" y="8174"/>
          <a:ext cx="1846217" cy="3837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u="none" kern="1200" dirty="0" smtClean="0">
              <a:solidFill>
                <a:schemeClr val="tx1"/>
              </a:solidFill>
            </a:rPr>
            <a:t>   Beam Scanning :      </a:t>
          </a:r>
          <a:endParaRPr lang="en-US" sz="1600" u="none" kern="1200" dirty="0">
            <a:solidFill>
              <a:schemeClr val="tx1"/>
            </a:solidFill>
          </a:endParaRPr>
        </a:p>
      </dsp:txBody>
      <dsp:txXfrm>
        <a:off x="18734" y="26908"/>
        <a:ext cx="1808749" cy="346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D9151-0FCC-4B5F-9200-07F3CAA54B38}">
      <dsp:nvSpPr>
        <dsp:cNvPr id="0" name=""/>
        <dsp:cNvSpPr/>
      </dsp:nvSpPr>
      <dsp:spPr>
        <a:xfrm>
          <a:off x="1109" y="0"/>
          <a:ext cx="2270717" cy="369332"/>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Horizontal </a:t>
          </a:r>
          <a:r>
            <a:rPr lang="en-US" sz="1600" b="1" kern="1200" smtClean="0"/>
            <a:t>Scanning</a:t>
          </a:r>
          <a:endParaRPr lang="en-US" sz="1600" kern="1200"/>
        </a:p>
      </dsp:txBody>
      <dsp:txXfrm>
        <a:off x="11926" y="10817"/>
        <a:ext cx="2249083" cy="34769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484DF-6345-461E-ACEB-8D07DB48FA55}" type="datetimeFigureOut">
              <a:rPr lang="en-US" smtClean="0"/>
              <a:pPr/>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67AF1-BDCB-472A-9F99-880D2471A959}" type="slidenum">
              <a:rPr lang="en-US" smtClean="0"/>
              <a:pPr/>
              <a:t>‹#›</a:t>
            </a:fld>
            <a:endParaRPr lang="en-US"/>
          </a:p>
        </p:txBody>
      </p:sp>
    </p:spTree>
    <p:extLst>
      <p:ext uri="{BB962C8B-B14F-4D97-AF65-F5344CB8AC3E}">
        <p14:creationId xmlns:p14="http://schemas.microsoft.com/office/powerpoint/2010/main" xmlns="" val="826429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792A2F-1A3B-40C8-8D5C-2AAEE2A5627A}"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0D319-B0D1-42C1-908E-61B91AF83542}"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4793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792A2F-1A3B-40C8-8D5C-2AAEE2A5627A}"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0D319-B0D1-42C1-908E-61B91AF83542}" type="slidenum">
              <a:rPr lang="en-US" smtClean="0"/>
              <a:pPr/>
              <a:t>‹#›</a:t>
            </a:fld>
            <a:endParaRPr lang="en-US"/>
          </a:p>
        </p:txBody>
      </p:sp>
    </p:spTree>
    <p:extLst>
      <p:ext uri="{BB962C8B-B14F-4D97-AF65-F5344CB8AC3E}">
        <p14:creationId xmlns:p14="http://schemas.microsoft.com/office/powerpoint/2010/main" xmlns="" val="252366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792A2F-1A3B-40C8-8D5C-2AAEE2A5627A}"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0D319-B0D1-42C1-908E-61B91AF83542}" type="slidenum">
              <a:rPr lang="en-US" smtClean="0"/>
              <a:pPr/>
              <a:t>‹#›</a:t>
            </a:fld>
            <a:endParaRPr lang="en-US"/>
          </a:p>
        </p:txBody>
      </p:sp>
    </p:spTree>
    <p:extLst>
      <p:ext uri="{BB962C8B-B14F-4D97-AF65-F5344CB8AC3E}">
        <p14:creationId xmlns:p14="http://schemas.microsoft.com/office/powerpoint/2010/main" xmlns="" val="1228510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792A2F-1A3B-40C8-8D5C-2AAEE2A5627A}"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0D319-B0D1-42C1-908E-61B91AF83542}" type="slidenum">
              <a:rPr lang="en-US" smtClean="0"/>
              <a:pPr/>
              <a:t>‹#›</a:t>
            </a:fld>
            <a:endParaRPr lang="en-US"/>
          </a:p>
        </p:txBody>
      </p:sp>
    </p:spTree>
    <p:extLst>
      <p:ext uri="{BB962C8B-B14F-4D97-AF65-F5344CB8AC3E}">
        <p14:creationId xmlns:p14="http://schemas.microsoft.com/office/powerpoint/2010/main" xmlns="" val="2916862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792A2F-1A3B-40C8-8D5C-2AAEE2A5627A}"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0D319-B0D1-42C1-908E-61B91AF83542}"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473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792A2F-1A3B-40C8-8D5C-2AAEE2A5627A}"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0D319-B0D1-42C1-908E-61B91AF83542}" type="slidenum">
              <a:rPr lang="en-US" smtClean="0"/>
              <a:pPr/>
              <a:t>‹#›</a:t>
            </a:fld>
            <a:endParaRPr lang="en-US"/>
          </a:p>
        </p:txBody>
      </p:sp>
    </p:spTree>
    <p:extLst>
      <p:ext uri="{BB962C8B-B14F-4D97-AF65-F5344CB8AC3E}">
        <p14:creationId xmlns:p14="http://schemas.microsoft.com/office/powerpoint/2010/main" xmlns="" val="1244411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792A2F-1A3B-40C8-8D5C-2AAEE2A5627A}" type="datetimeFigureOut">
              <a:rPr lang="en-US" smtClean="0"/>
              <a:pPr/>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00D319-B0D1-42C1-908E-61B91AF83542}" type="slidenum">
              <a:rPr lang="en-US" smtClean="0"/>
              <a:pPr/>
              <a:t>‹#›</a:t>
            </a:fld>
            <a:endParaRPr lang="en-US"/>
          </a:p>
        </p:txBody>
      </p:sp>
    </p:spTree>
    <p:extLst>
      <p:ext uri="{BB962C8B-B14F-4D97-AF65-F5344CB8AC3E}">
        <p14:creationId xmlns:p14="http://schemas.microsoft.com/office/powerpoint/2010/main" xmlns="" val="65727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792A2F-1A3B-40C8-8D5C-2AAEE2A5627A}"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00D319-B0D1-42C1-908E-61B91AF83542}" type="slidenum">
              <a:rPr lang="en-US" smtClean="0"/>
              <a:pPr/>
              <a:t>‹#›</a:t>
            </a:fld>
            <a:endParaRPr lang="en-US"/>
          </a:p>
        </p:txBody>
      </p:sp>
    </p:spTree>
    <p:extLst>
      <p:ext uri="{BB962C8B-B14F-4D97-AF65-F5344CB8AC3E}">
        <p14:creationId xmlns:p14="http://schemas.microsoft.com/office/powerpoint/2010/main" xmlns="" val="402016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792A2F-1A3B-40C8-8D5C-2AAEE2A5627A}" type="datetimeFigureOut">
              <a:rPr lang="en-US" smtClean="0"/>
              <a:pPr/>
              <a:t>11/23/2021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700D319-B0D1-42C1-908E-61B91AF83542}" type="slidenum">
              <a:rPr lang="en-US" smtClean="0"/>
              <a:pPr/>
              <a:t>‹#›</a:t>
            </a:fld>
            <a:endParaRPr lang="en-US"/>
          </a:p>
        </p:txBody>
      </p:sp>
    </p:spTree>
    <p:extLst>
      <p:ext uri="{BB962C8B-B14F-4D97-AF65-F5344CB8AC3E}">
        <p14:creationId xmlns:p14="http://schemas.microsoft.com/office/powerpoint/2010/main" xmlns="" val="368915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792A2F-1A3B-40C8-8D5C-2AAEE2A5627A}" type="datetimeFigureOut">
              <a:rPr lang="en-US" smtClean="0"/>
              <a:pPr/>
              <a:t>11/23/2021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00D319-B0D1-42C1-908E-61B91AF83542}" type="slidenum">
              <a:rPr lang="en-US" smtClean="0"/>
              <a:pPr/>
              <a:t>‹#›</a:t>
            </a:fld>
            <a:endParaRPr lang="en-US"/>
          </a:p>
        </p:txBody>
      </p:sp>
    </p:spTree>
    <p:extLst>
      <p:ext uri="{BB962C8B-B14F-4D97-AF65-F5344CB8AC3E}">
        <p14:creationId xmlns:p14="http://schemas.microsoft.com/office/powerpoint/2010/main" xmlns="" val="24089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792A2F-1A3B-40C8-8D5C-2AAEE2A5627A}"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0D319-B0D1-42C1-908E-61B91AF83542}" type="slidenum">
              <a:rPr lang="en-US" smtClean="0"/>
              <a:pPr/>
              <a:t>‹#›</a:t>
            </a:fld>
            <a:endParaRPr lang="en-US"/>
          </a:p>
        </p:txBody>
      </p:sp>
    </p:spTree>
    <p:extLst>
      <p:ext uri="{BB962C8B-B14F-4D97-AF65-F5344CB8AC3E}">
        <p14:creationId xmlns:p14="http://schemas.microsoft.com/office/powerpoint/2010/main" xmlns="" val="2809046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792A2F-1A3B-40C8-8D5C-2AAEE2A5627A}" type="datetimeFigureOut">
              <a:rPr lang="en-US" smtClean="0"/>
              <a:pPr/>
              <a:t>11/23/2021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700D319-B0D1-42C1-908E-61B91AF83542}"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5123683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openxmlformats.org/officeDocument/2006/relationships/diagramData" Target="../diagrams/data2.xml"/><Relationship Id="rId11" Type="http://schemas.microsoft.com/office/2007/relationships/diagramDrawing" Target="../diagrams/drawing2.xml"/><Relationship Id="rId5" Type="http://schemas.openxmlformats.org/officeDocument/2006/relationships/diagramColors" Target="../diagrams/colors1.xml"/><Relationship Id="rId10" Type="http://schemas.microsoft.com/office/2007/relationships/diagramDrawing" Target="../diagrams/drawing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diagramLayout" Target="../diagrams/layout4.xml"/><Relationship Id="rId7" Type="http://schemas.openxmlformats.org/officeDocument/2006/relationships/diagramLayout" Target="../diagrams/layout5.xml"/><Relationship Id="rId17" Type="http://schemas.microsoft.com/office/2007/relationships/diagramDrawing" Target="../diagrams/drawing4.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7.xml"/><Relationship Id="rId6" Type="http://schemas.openxmlformats.org/officeDocument/2006/relationships/diagramData" Target="../diagrams/data5.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image" Target="../media/image2.jpeg"/><Relationship Id="rId4" Type="http://schemas.openxmlformats.org/officeDocument/2006/relationships/diagramQuickStyle" Target="../diagrams/quickStyle4.xml"/><Relationship Id="rId9" Type="http://schemas.openxmlformats.org/officeDocument/2006/relationships/diagramColors" Target="../diagrams/colors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1120846" cy="4737463"/>
          </a:xfrm>
          <a:effectLst>
            <a:outerShdw blurRad="76200" dist="12700" dir="2700000" sy="-23000" kx="-800400" algn="bl" rotWithShape="0">
              <a:prstClr val="black">
                <a:alpha val="20000"/>
              </a:prstClr>
            </a:outerShdw>
          </a:effectLst>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13900" b="1" dirty="0" smtClean="0">
                <a:solidFill>
                  <a:srgbClr val="C00000"/>
                </a:solidFill>
                <a:latin typeface="Arial Black" panose="020B0A04020102020204" pitchFamily="34" charset="0"/>
              </a:rPr>
              <a:t>Welcome</a:t>
            </a:r>
            <a:r>
              <a:rPr lang="en-US" dirty="0" smtClean="0"/>
              <a:t> </a:t>
            </a:r>
            <a:br>
              <a:rPr lang="en-US" dirty="0" smtClean="0"/>
            </a:br>
            <a:r>
              <a:rPr lang="en-US" b="1" dirty="0" smtClean="0"/>
              <a:t>to</a:t>
            </a:r>
            <a:r>
              <a:rPr lang="en-US" dirty="0" smtClean="0"/>
              <a:t> </a:t>
            </a:r>
            <a:br>
              <a:rPr lang="en-US" dirty="0" smtClean="0"/>
            </a:br>
            <a:r>
              <a:rPr lang="en-US" b="1" dirty="0" smtClean="0">
                <a:solidFill>
                  <a:srgbClr val="C00000"/>
                </a:solidFill>
              </a:rPr>
              <a:t>My Presentation</a:t>
            </a:r>
            <a:endParaRPr lang="en-US" b="1" dirty="0">
              <a:solidFill>
                <a:srgbClr val="C00000"/>
              </a:solidFill>
            </a:endParaRPr>
          </a:p>
        </p:txBody>
      </p:sp>
    </p:spTree>
    <p:extLst>
      <p:ext uri="{BB962C8B-B14F-4D97-AF65-F5344CB8AC3E}">
        <p14:creationId xmlns:p14="http://schemas.microsoft.com/office/powerpoint/2010/main" xmlns="" val="1788515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xmlns="" val="578474603"/>
              </p:ext>
            </p:extLst>
          </p:nvPr>
        </p:nvGraphicFramePr>
        <p:xfrm>
          <a:off x="470264" y="653143"/>
          <a:ext cx="4005943" cy="707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605244" y="1733005"/>
            <a:ext cx="4841966" cy="1569660"/>
          </a:xfrm>
          <a:prstGeom prst="rect">
            <a:avLst/>
          </a:prstGeom>
          <a:noFill/>
        </p:spPr>
        <p:txBody>
          <a:bodyPr wrap="square" rtlCol="0">
            <a:spAutoFit/>
          </a:bodyPr>
          <a:lstStyle/>
          <a:p>
            <a:r>
              <a:rPr lang="en-US" sz="2400" b="1" dirty="0" smtClean="0"/>
              <a:t>Name : Md. Imran Hossain</a:t>
            </a:r>
          </a:p>
          <a:p>
            <a:r>
              <a:rPr lang="en-US" sz="2400" b="1" dirty="0"/>
              <a:t>A</a:t>
            </a:r>
            <a:r>
              <a:rPr lang="en-US" sz="2400" b="1" dirty="0" smtClean="0"/>
              <a:t>ssistant professor</a:t>
            </a:r>
          </a:p>
          <a:p>
            <a:r>
              <a:rPr lang="en-US" sz="2400" b="1" dirty="0" smtClean="0"/>
              <a:t>Department of ICT</a:t>
            </a:r>
          </a:p>
          <a:p>
            <a:r>
              <a:rPr lang="en-US" sz="2400" b="1" dirty="0" err="1" smtClean="0"/>
              <a:t>Comilla</a:t>
            </a:r>
            <a:r>
              <a:rPr lang="en-US" sz="2400" b="1" dirty="0" smtClean="0"/>
              <a:t> University</a:t>
            </a:r>
            <a:endParaRPr lang="en-US" sz="2400" b="1" dirty="0"/>
          </a:p>
        </p:txBody>
      </p:sp>
      <p:graphicFrame>
        <p:nvGraphicFramePr>
          <p:cNvPr id="8" name="Diagram 7"/>
          <p:cNvGraphicFramePr/>
          <p:nvPr>
            <p:extLst>
              <p:ext uri="{D42A27DB-BD31-4B8C-83A1-F6EECF244321}">
                <p14:modId xmlns:p14="http://schemas.microsoft.com/office/powerpoint/2010/main" xmlns="" val="2868221275"/>
              </p:ext>
            </p:extLst>
          </p:nvPr>
        </p:nvGraphicFramePr>
        <p:xfrm>
          <a:off x="7428412" y="2797568"/>
          <a:ext cx="4110445" cy="86177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TextBox 5"/>
          <p:cNvSpPr txBox="1"/>
          <p:nvPr/>
        </p:nvSpPr>
        <p:spPr>
          <a:xfrm>
            <a:off x="7672251" y="3964142"/>
            <a:ext cx="4450080" cy="1569660"/>
          </a:xfrm>
          <a:prstGeom prst="rect">
            <a:avLst/>
          </a:prstGeom>
          <a:noFill/>
        </p:spPr>
        <p:txBody>
          <a:bodyPr wrap="square" rtlCol="0">
            <a:spAutoFit/>
          </a:bodyPr>
          <a:lstStyle/>
          <a:p>
            <a:r>
              <a:rPr lang="en-US" sz="2400" b="1" dirty="0" smtClean="0"/>
              <a:t>Name : </a:t>
            </a:r>
            <a:r>
              <a:rPr lang="en-US" sz="2400" b="1" dirty="0" err="1" smtClean="0"/>
              <a:t>Nurul</a:t>
            </a:r>
            <a:r>
              <a:rPr lang="en-US" sz="2400" b="1" dirty="0" smtClean="0"/>
              <a:t> </a:t>
            </a:r>
            <a:r>
              <a:rPr lang="en-US" sz="2400" b="1" dirty="0" err="1" smtClean="0"/>
              <a:t>Afsar</a:t>
            </a:r>
            <a:r>
              <a:rPr lang="en-US" sz="2400" b="1" dirty="0" smtClean="0"/>
              <a:t> </a:t>
            </a:r>
          </a:p>
          <a:p>
            <a:r>
              <a:rPr lang="en-US" sz="2400" b="1" dirty="0" smtClean="0"/>
              <a:t>ID : 11809051</a:t>
            </a:r>
          </a:p>
          <a:p>
            <a:r>
              <a:rPr lang="en-US" sz="2400" b="1" dirty="0" smtClean="0"/>
              <a:t>Department of ICT</a:t>
            </a:r>
          </a:p>
          <a:p>
            <a:r>
              <a:rPr lang="en-US" sz="2400" b="1" dirty="0" err="1" smtClean="0"/>
              <a:t>Comilla</a:t>
            </a:r>
            <a:r>
              <a:rPr lang="en-US" sz="2400" b="1" dirty="0" smtClean="0"/>
              <a:t> University</a:t>
            </a:r>
          </a:p>
        </p:txBody>
      </p:sp>
    </p:spTree>
    <p:extLst>
      <p:ext uri="{BB962C8B-B14F-4D97-AF65-F5344CB8AC3E}">
        <p14:creationId xmlns:p14="http://schemas.microsoft.com/office/powerpoint/2010/main" xmlns="" val="1385281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3565" y="757645"/>
            <a:ext cx="7419703" cy="707886"/>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4000" b="1" dirty="0" smtClean="0">
                <a:latin typeface="Broadway" panose="04040905080B02020502" pitchFamily="82" charset="0"/>
              </a:rPr>
              <a:t>Analog Communication</a:t>
            </a:r>
            <a:endParaRPr lang="en-US" sz="4000" b="1" dirty="0">
              <a:latin typeface="Broadway" panose="04040905080B02020502" pitchFamily="82" charset="0"/>
            </a:endParaRPr>
          </a:p>
        </p:txBody>
      </p:sp>
      <p:graphicFrame>
        <p:nvGraphicFramePr>
          <p:cNvPr id="4" name="Diagram 3"/>
          <p:cNvGraphicFramePr/>
          <p:nvPr>
            <p:extLst>
              <p:ext uri="{D42A27DB-BD31-4B8C-83A1-F6EECF244321}">
                <p14:modId xmlns:p14="http://schemas.microsoft.com/office/powerpoint/2010/main" xmlns="" val="61165083"/>
              </p:ext>
            </p:extLst>
          </p:nvPr>
        </p:nvGraphicFramePr>
        <p:xfrm>
          <a:off x="1846217" y="1927085"/>
          <a:ext cx="8368937" cy="3846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327140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66606" y="947440"/>
            <a:ext cx="4406537" cy="707886"/>
          </a:xfrm>
          <a:prstGeom prst="rect">
            <a:avLst/>
          </a:prstGeom>
          <a:noFill/>
        </p:spPr>
        <p:txBody>
          <a:bodyPr wrap="square" rtlCol="0">
            <a:spAutoFit/>
          </a:bodyPr>
          <a:lstStyle/>
          <a:p>
            <a:r>
              <a:rPr lang="en-US" sz="4000" b="1" dirty="0" smtClean="0">
                <a:ln w="22225">
                  <a:solidFill>
                    <a:schemeClr val="accent2"/>
                  </a:solidFill>
                  <a:prstDash val="solid"/>
                </a:ln>
                <a:solidFill>
                  <a:schemeClr val="accent2">
                    <a:lumMod val="40000"/>
                    <a:lumOff val="60000"/>
                  </a:schemeClr>
                </a:solidFill>
              </a:rPr>
              <a:t>What</a:t>
            </a:r>
            <a:r>
              <a:rPr lang="en-US" sz="4000" b="1" dirty="0" smtClean="0">
                <a:solidFill>
                  <a:srgbClr val="002060"/>
                </a:solidFill>
              </a:rPr>
              <a:t> </a:t>
            </a:r>
            <a:r>
              <a:rPr lang="en-US" sz="4000" b="1" dirty="0" smtClean="0">
                <a:ln w="22225">
                  <a:solidFill>
                    <a:schemeClr val="accent2"/>
                  </a:solidFill>
                  <a:prstDash val="solid"/>
                </a:ln>
                <a:solidFill>
                  <a:schemeClr val="accent2">
                    <a:lumMod val="40000"/>
                    <a:lumOff val="60000"/>
                  </a:schemeClr>
                </a:solidFill>
              </a:rPr>
              <a:t>Is  Scanning ? </a:t>
            </a:r>
            <a:endParaRPr lang="en-US" sz="4000" b="1" dirty="0">
              <a:solidFill>
                <a:srgbClr val="002060"/>
              </a:solidFill>
            </a:endParaRPr>
          </a:p>
        </p:txBody>
      </p:sp>
      <p:sp>
        <p:nvSpPr>
          <p:cNvPr id="8" name="TextBox 7"/>
          <p:cNvSpPr txBox="1"/>
          <p:nvPr/>
        </p:nvSpPr>
        <p:spPr>
          <a:xfrm>
            <a:off x="156754" y="1765664"/>
            <a:ext cx="11974286" cy="646331"/>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b="1" dirty="0"/>
              <a:t>Scanning</a:t>
            </a:r>
            <a:r>
              <a:rPr lang="en-US" dirty="0"/>
              <a:t> is </a:t>
            </a:r>
            <a:r>
              <a:rPr lang="en-US" dirty="0" smtClean="0"/>
              <a:t>the </a:t>
            </a:r>
            <a:r>
              <a:rPr lang="en-US" dirty="0"/>
              <a:t>process carried out in a television system in </a:t>
            </a:r>
            <a:r>
              <a:rPr lang="en-US" b="1" dirty="0"/>
              <a:t>order to obtain continuous frames and provides motion of picture</a:t>
            </a:r>
            <a:r>
              <a:rPr lang="en-US" dirty="0"/>
              <a:t>. The scene is scanned both in the horizontal and vertical directions simultaneously in a rabid rate.</a:t>
            </a:r>
          </a:p>
        </p:txBody>
      </p:sp>
      <p:sp>
        <p:nvSpPr>
          <p:cNvPr id="9" name="TextBox 8"/>
          <p:cNvSpPr txBox="1"/>
          <p:nvPr/>
        </p:nvSpPr>
        <p:spPr>
          <a:xfrm>
            <a:off x="200297" y="2513625"/>
            <a:ext cx="11887200" cy="923330"/>
          </a:xfrm>
          <a:prstGeom prst="rect">
            <a:avLst/>
          </a:prstGeom>
          <a:noFill/>
        </p:spPr>
        <p:txBody>
          <a:bodyPr wrap="square" rtlCol="0">
            <a:spAutoFit/>
          </a:bodyPr>
          <a:lstStyle/>
          <a:p>
            <a:r>
              <a:rPr lang="en-US" dirty="0" smtClean="0"/>
              <a:t>This is the continuous motion of the beam one from left to right across the screen and other from top to bottom their by covering the entire area of the picture. The down figure show  path of the scanning beam total picture frame covered due to scanning process</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65316" y="3312628"/>
            <a:ext cx="5165724" cy="2819769"/>
          </a:xfrm>
          <a:prstGeom prst="rect">
            <a:avLst/>
          </a:prstGeom>
        </p:spPr>
      </p:pic>
      <p:sp>
        <p:nvSpPr>
          <p:cNvPr id="11" name="TextBox 10"/>
          <p:cNvSpPr txBox="1"/>
          <p:nvPr/>
        </p:nvSpPr>
        <p:spPr>
          <a:xfrm>
            <a:off x="296092" y="3640182"/>
            <a:ext cx="6479177" cy="923330"/>
          </a:xfrm>
          <a:prstGeom prst="rect">
            <a:avLst/>
          </a:prstGeom>
          <a:noFill/>
        </p:spPr>
        <p:txBody>
          <a:bodyPr wrap="square" rtlCol="0">
            <a:spAutoFit/>
          </a:bodyPr>
          <a:lstStyle/>
          <a:p>
            <a:r>
              <a:rPr lang="en-US" dirty="0" smtClean="0"/>
              <a:t>The speed of scanning spot is very high trace about 625 lines in 1/25 sec is completed in one frame . So , in 1 sec 25 frames are scanned </a:t>
            </a:r>
            <a:endParaRPr lang="en-US" dirty="0"/>
          </a:p>
        </p:txBody>
      </p:sp>
    </p:spTree>
    <p:extLst>
      <p:ext uri="{BB962C8B-B14F-4D97-AF65-F5344CB8AC3E}">
        <p14:creationId xmlns:p14="http://schemas.microsoft.com/office/powerpoint/2010/main" xmlns="" val="191416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xmlns="" val="1416856692"/>
              </p:ext>
            </p:extLst>
          </p:nvPr>
        </p:nvGraphicFramePr>
        <p:xfrm>
          <a:off x="-87087" y="60960"/>
          <a:ext cx="3248298" cy="1149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xmlns="" val="3195325911"/>
              </p:ext>
            </p:extLst>
          </p:nvPr>
        </p:nvGraphicFramePr>
        <p:xfrm>
          <a:off x="6723016" y="60960"/>
          <a:ext cx="2690949" cy="19681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7" name="TextBox 6"/>
          <p:cNvSpPr txBox="1"/>
          <p:nvPr/>
        </p:nvSpPr>
        <p:spPr>
          <a:xfrm>
            <a:off x="113211" y="2491266"/>
            <a:ext cx="12078789" cy="1323439"/>
          </a:xfrm>
          <a:prstGeom prst="rect">
            <a:avLst/>
          </a:prstGeom>
          <a:noFill/>
        </p:spPr>
        <p:txBody>
          <a:bodyPr wrap="square" rtlCol="0">
            <a:spAutoFit/>
          </a:bodyPr>
          <a:lstStyle/>
          <a:p>
            <a:r>
              <a:rPr lang="en-US" dirty="0" smtClean="0"/>
              <a:t> </a:t>
            </a:r>
            <a:r>
              <a:rPr lang="en-US" dirty="0" smtClean="0"/>
              <a:t> </a:t>
            </a:r>
            <a:r>
              <a:rPr lang="en-US" sz="2000" dirty="0" smtClean="0">
                <a:latin typeface="Bahnschrift SemiLight" panose="020B0502040204020203" pitchFamily="34" charset="0"/>
              </a:rPr>
              <a:t>One complete frame of a </a:t>
            </a:r>
            <a:r>
              <a:rPr lang="en-US" sz="2000" dirty="0" err="1" smtClean="0">
                <a:latin typeface="Bahnschrift SemiLight" panose="020B0502040204020203" pitchFamily="34" charset="0"/>
              </a:rPr>
              <a:t>Tv</a:t>
            </a:r>
            <a:r>
              <a:rPr lang="en-US" sz="2000" dirty="0" smtClean="0">
                <a:latin typeface="Bahnschrift SemiLight" panose="020B0502040204020203" pitchFamily="34" charset="0"/>
              </a:rPr>
              <a:t> picture is scanned 30 times per second . The electron  is directed to move by deflection coil, which are located around the neck of the picture tube. The information applied to the deflection coils is in the form of a </a:t>
            </a:r>
            <a:r>
              <a:rPr lang="en-US" sz="2000" dirty="0" err="1" smtClean="0">
                <a:latin typeface="Bahnschrift SemiLight" panose="020B0502040204020203" pitchFamily="34" charset="0"/>
              </a:rPr>
              <a:t>sawtooth</a:t>
            </a:r>
            <a:r>
              <a:rPr lang="en-US" sz="2000" dirty="0" smtClean="0">
                <a:latin typeface="Bahnschrift SemiLight" panose="020B0502040204020203" pitchFamily="34" charset="0"/>
              </a:rPr>
              <a:t> wave , generated by the horizontal oscillator by the number of lines(525) to be scanned and the scanning rate. </a:t>
            </a:r>
            <a:endParaRPr lang="en-US" sz="2000" dirty="0">
              <a:latin typeface="Bahnschrift SemiLight" panose="020B0502040204020203" pitchFamily="34" charset="0"/>
            </a:endParaRPr>
          </a:p>
        </p:txBody>
      </p:sp>
      <p:sp>
        <p:nvSpPr>
          <p:cNvPr id="8" name="TextBox 7"/>
          <p:cNvSpPr txBox="1"/>
          <p:nvPr/>
        </p:nvSpPr>
        <p:spPr>
          <a:xfrm>
            <a:off x="191589" y="3570513"/>
            <a:ext cx="4615543" cy="369332"/>
          </a:xfrm>
          <a:prstGeom prst="rect">
            <a:avLst/>
          </a:prstGeom>
          <a:noFill/>
        </p:spPr>
        <p:txBody>
          <a:bodyPr wrap="square" rtlCol="0">
            <a:spAutoFit/>
          </a:bodyPr>
          <a:lstStyle/>
          <a:p>
            <a:r>
              <a:rPr lang="en-US" smtClean="0"/>
              <a:t>Here , Show the figure of the Beam Scanning :</a:t>
            </a:r>
            <a:endParaRPr lang="en-US" dirty="0"/>
          </a:p>
        </p:txBody>
      </p:sp>
      <p:pic>
        <p:nvPicPr>
          <p:cNvPr id="9" name="Picture 8"/>
          <p:cNvPicPr>
            <a:picLocks noChangeAspect="1"/>
          </p:cNvPicPr>
          <p:nvPr/>
        </p:nvPicPr>
        <p:blipFill>
          <a:blip r:embed="rId10">
            <a:extLst>
              <a:ext uri="{28A0092B-C50C-407E-A947-70E740481C1C}">
                <a14:useLocalDpi xmlns:a14="http://schemas.microsoft.com/office/drawing/2010/main" xmlns="" val="0"/>
              </a:ext>
            </a:extLst>
          </a:blip>
          <a:stretch>
            <a:fillRect/>
          </a:stretch>
        </p:blipFill>
        <p:spPr>
          <a:xfrm>
            <a:off x="5379653" y="3500713"/>
            <a:ext cx="6516254" cy="2673532"/>
          </a:xfrm>
          <a:prstGeom prst="rect">
            <a:avLst/>
          </a:prstGeom>
        </p:spPr>
      </p:pic>
    </p:spTree>
    <p:extLst>
      <p:ext uri="{BB962C8B-B14F-4D97-AF65-F5344CB8AC3E}">
        <p14:creationId xmlns:p14="http://schemas.microsoft.com/office/powerpoint/2010/main" xmlns="" val="690639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1427779780"/>
              </p:ext>
            </p:extLst>
          </p:nvPr>
        </p:nvGraphicFramePr>
        <p:xfrm>
          <a:off x="470263" y="583474"/>
          <a:ext cx="2272937"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26422" y="1140823"/>
            <a:ext cx="11573692" cy="923330"/>
          </a:xfrm>
          <a:prstGeom prst="rect">
            <a:avLst/>
          </a:prstGeom>
          <a:noFill/>
        </p:spPr>
        <p:txBody>
          <a:bodyPr wrap="square" rtlCol="0">
            <a:spAutoFit/>
          </a:bodyPr>
          <a:lstStyle/>
          <a:p>
            <a:r>
              <a:rPr lang="en-US" dirty="0" smtClean="0">
                <a:latin typeface="Arial Rounded MT Bold" panose="020F0704030504030204" pitchFamily="34" charset="0"/>
              </a:rPr>
              <a:t>Horizontal scanning is the type of scanning spot moves from left hand corner of screen to the right hand corner of screen with a uniform speed due </a:t>
            </a:r>
            <a:r>
              <a:rPr lang="en-US" dirty="0" err="1" smtClean="0">
                <a:latin typeface="Arial Rounded MT Bold" panose="020F0704030504030204" pitchFamily="34" charset="0"/>
              </a:rPr>
              <a:t>sawtooth</a:t>
            </a:r>
            <a:r>
              <a:rPr lang="en-US" dirty="0" smtClean="0">
                <a:latin typeface="Arial Rounded MT Bold" panose="020F0704030504030204" pitchFamily="34" charset="0"/>
              </a:rPr>
              <a:t> current applied in the horizontal magnetic deflection coil. </a:t>
            </a:r>
            <a:endParaRPr lang="en-US" dirty="0">
              <a:latin typeface="Arial Rounded MT Bold" panose="020F0704030504030204" pitchFamily="34" charset="0"/>
            </a:endParaRPr>
          </a:p>
        </p:txBody>
      </p:sp>
      <p:sp>
        <p:nvSpPr>
          <p:cNvPr id="7" name="TextBox 6"/>
          <p:cNvSpPr txBox="1"/>
          <p:nvPr/>
        </p:nvSpPr>
        <p:spPr>
          <a:xfrm>
            <a:off x="226423" y="2252170"/>
            <a:ext cx="6017624" cy="369332"/>
          </a:xfrm>
          <a:prstGeom prst="rect">
            <a:avLst/>
          </a:prstGeom>
          <a:noFill/>
        </p:spPr>
        <p:txBody>
          <a:bodyPr wrap="square" rtlCol="0">
            <a:spAutoFit/>
          </a:bodyPr>
          <a:lstStyle/>
          <a:p>
            <a:r>
              <a:rPr lang="en-US" dirty="0" smtClean="0"/>
              <a:t>The figure show the </a:t>
            </a:r>
            <a:r>
              <a:rPr lang="en-US" dirty="0" err="1" smtClean="0"/>
              <a:t>sawtooth</a:t>
            </a:r>
            <a:r>
              <a:rPr lang="en-US" dirty="0" smtClean="0"/>
              <a:t> current for horizontal scanning :</a:t>
            </a:r>
            <a:endParaRPr lang="en-US" dirty="0"/>
          </a:p>
        </p:txBody>
      </p:sp>
      <p:cxnSp>
        <p:nvCxnSpPr>
          <p:cNvPr id="9" name="Straight Arrow Connector 8"/>
          <p:cNvCxnSpPr/>
          <p:nvPr/>
        </p:nvCxnSpPr>
        <p:spPr>
          <a:xfrm flipH="1" flipV="1">
            <a:off x="4110446" y="2987041"/>
            <a:ext cx="43543" cy="2046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153989" y="4833257"/>
            <a:ext cx="4214948" cy="200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Isosceles Triangle 14"/>
          <p:cNvSpPr/>
          <p:nvPr/>
        </p:nvSpPr>
        <p:spPr>
          <a:xfrm rot="21422233">
            <a:off x="4154089" y="4120126"/>
            <a:ext cx="1408331" cy="8833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21422233">
            <a:off x="5539883" y="4043260"/>
            <a:ext cx="1408331" cy="8833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5" idx="0"/>
            <a:endCxn id="15" idx="3"/>
          </p:cNvCxnSpPr>
          <p:nvPr/>
        </p:nvCxnSpPr>
        <p:spPr>
          <a:xfrm>
            <a:off x="4835427" y="4120716"/>
            <a:ext cx="45656" cy="88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3"/>
          </p:cNvCxnSpPr>
          <p:nvPr/>
        </p:nvCxnSpPr>
        <p:spPr>
          <a:xfrm>
            <a:off x="4841879" y="4120716"/>
            <a:ext cx="39204" cy="88212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1417072">
            <a:off x="4004814" y="5033554"/>
            <a:ext cx="853440" cy="276999"/>
          </a:xfrm>
          <a:prstGeom prst="rect">
            <a:avLst/>
          </a:prstGeom>
          <a:noFill/>
        </p:spPr>
        <p:txBody>
          <a:bodyPr wrap="square" rtlCol="0">
            <a:spAutoFit/>
          </a:bodyPr>
          <a:lstStyle/>
          <a:p>
            <a:r>
              <a:rPr lang="en-US" sz="1000" dirty="0" smtClean="0"/>
              <a:t>R</a:t>
            </a:r>
            <a:r>
              <a:rPr lang="en-US" sz="1200" dirty="0" smtClean="0"/>
              <a:t>      </a:t>
            </a:r>
            <a:r>
              <a:rPr lang="en-US" sz="900" dirty="0" smtClean="0"/>
              <a:t>52</a:t>
            </a:r>
            <a:r>
              <a:rPr lang="en-US" sz="1050" dirty="0" smtClean="0"/>
              <a:t>ms</a:t>
            </a:r>
            <a:endParaRPr lang="en-US" sz="1050" dirty="0"/>
          </a:p>
        </p:txBody>
      </p:sp>
      <p:cxnSp>
        <p:nvCxnSpPr>
          <p:cNvPr id="26" name="Straight Arrow Connector 25"/>
          <p:cNvCxnSpPr/>
          <p:nvPr/>
        </p:nvCxnSpPr>
        <p:spPr>
          <a:xfrm flipV="1">
            <a:off x="4153989" y="5202643"/>
            <a:ext cx="182879"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44478" y="5011054"/>
            <a:ext cx="522515" cy="246221"/>
          </a:xfrm>
          <a:prstGeom prst="rect">
            <a:avLst/>
          </a:prstGeom>
          <a:noFill/>
        </p:spPr>
        <p:txBody>
          <a:bodyPr wrap="square" rtlCol="0">
            <a:spAutoFit/>
          </a:bodyPr>
          <a:lstStyle/>
          <a:p>
            <a:r>
              <a:rPr lang="en-US" sz="1000" dirty="0" smtClean="0"/>
              <a:t>12ms</a:t>
            </a:r>
            <a:endParaRPr lang="en-US" sz="1000" dirty="0"/>
          </a:p>
        </p:txBody>
      </p:sp>
      <p:cxnSp>
        <p:nvCxnSpPr>
          <p:cNvPr id="33" name="Elbow Connector 32"/>
          <p:cNvCxnSpPr>
            <a:endCxn id="15" idx="1"/>
          </p:cNvCxnSpPr>
          <p:nvPr/>
        </p:nvCxnSpPr>
        <p:spPr>
          <a:xfrm rot="16200000" flipH="1">
            <a:off x="3990482" y="4063817"/>
            <a:ext cx="957212" cy="75109"/>
          </a:xfrm>
          <a:prstGeom prst="bentConnector4">
            <a:avLst>
              <a:gd name="adj1" fmla="val 25980"/>
              <a:gd name="adj2" fmla="val -2043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endCxn id="15" idx="5"/>
          </p:cNvCxnSpPr>
          <p:nvPr/>
        </p:nvCxnSpPr>
        <p:spPr>
          <a:xfrm rot="16200000" flipH="1">
            <a:off x="4747392" y="4081107"/>
            <a:ext cx="920817" cy="4131"/>
          </a:xfrm>
          <a:prstGeom prst="bentConnector4">
            <a:avLst>
              <a:gd name="adj1" fmla="val 27006"/>
              <a:gd name="adj2" fmla="val 14168119"/>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4266384" y="3334043"/>
            <a:ext cx="812076" cy="369332"/>
          </a:xfrm>
          <a:prstGeom prst="rect">
            <a:avLst/>
          </a:prstGeom>
          <a:noFill/>
        </p:spPr>
        <p:txBody>
          <a:bodyPr wrap="square" rtlCol="0">
            <a:spAutoFit/>
          </a:bodyPr>
          <a:lstStyle/>
          <a:p>
            <a:r>
              <a:rPr lang="en-US" dirty="0" smtClean="0"/>
              <a:t>trace</a:t>
            </a:r>
            <a:endParaRPr lang="en-US" dirty="0"/>
          </a:p>
        </p:txBody>
      </p:sp>
      <p:sp>
        <p:nvSpPr>
          <p:cNvPr id="39" name="TextBox 38"/>
          <p:cNvSpPr txBox="1"/>
          <p:nvPr/>
        </p:nvSpPr>
        <p:spPr>
          <a:xfrm>
            <a:off x="4959250" y="3336275"/>
            <a:ext cx="1015485" cy="369332"/>
          </a:xfrm>
          <a:prstGeom prst="rect">
            <a:avLst/>
          </a:prstGeom>
          <a:noFill/>
        </p:spPr>
        <p:txBody>
          <a:bodyPr wrap="square" rtlCol="0">
            <a:spAutoFit/>
          </a:bodyPr>
          <a:lstStyle/>
          <a:p>
            <a:r>
              <a:rPr lang="en-US" dirty="0" smtClean="0"/>
              <a:t>Retrace</a:t>
            </a:r>
            <a:endParaRPr lang="en-US" dirty="0"/>
          </a:p>
        </p:txBody>
      </p:sp>
      <p:sp>
        <p:nvSpPr>
          <p:cNvPr id="40" name="TextBox 39"/>
          <p:cNvSpPr txBox="1"/>
          <p:nvPr/>
        </p:nvSpPr>
        <p:spPr>
          <a:xfrm>
            <a:off x="7889965" y="2436836"/>
            <a:ext cx="2638697" cy="369332"/>
          </a:xfrm>
          <a:prstGeom prst="rect">
            <a:avLst/>
          </a:prstGeom>
          <a:noFill/>
        </p:spPr>
        <p:txBody>
          <a:bodyPr wrap="square" rtlCol="0">
            <a:spAutoFit/>
          </a:bodyPr>
          <a:lstStyle/>
          <a:p>
            <a:r>
              <a:rPr lang="en-US" dirty="0" smtClean="0"/>
              <a:t>Total Time : 52ms + 12ms </a:t>
            </a:r>
            <a:endParaRPr lang="en-US" dirty="0"/>
          </a:p>
        </p:txBody>
      </p:sp>
      <p:sp>
        <p:nvSpPr>
          <p:cNvPr id="41" name="TextBox 40"/>
          <p:cNvSpPr txBox="1"/>
          <p:nvPr/>
        </p:nvSpPr>
        <p:spPr>
          <a:xfrm>
            <a:off x="8952412" y="2809519"/>
            <a:ext cx="888274" cy="369332"/>
          </a:xfrm>
          <a:prstGeom prst="rect">
            <a:avLst/>
          </a:prstGeom>
          <a:noFill/>
        </p:spPr>
        <p:txBody>
          <a:bodyPr wrap="square" rtlCol="0">
            <a:spAutoFit/>
          </a:bodyPr>
          <a:lstStyle/>
          <a:p>
            <a:r>
              <a:rPr lang="en-US" dirty="0" smtClean="0"/>
              <a:t>= 64ms</a:t>
            </a:r>
            <a:endParaRPr lang="en-US" dirty="0"/>
          </a:p>
        </p:txBody>
      </p:sp>
    </p:spTree>
    <p:extLst>
      <p:ext uri="{BB962C8B-B14F-4D97-AF65-F5344CB8AC3E}">
        <p14:creationId xmlns:p14="http://schemas.microsoft.com/office/powerpoint/2010/main" xmlns="" val="3305312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2515" y="309545"/>
            <a:ext cx="2270717" cy="369332"/>
            <a:chOff x="1109" y="0"/>
            <a:chExt cx="2270717" cy="369332"/>
          </a:xfrm>
          <a:scene3d>
            <a:camera prst="orthographicFront"/>
            <a:lightRig rig="threePt" dir="t">
              <a:rot lat="0" lon="0" rev="7500000"/>
            </a:lightRig>
          </a:scene3d>
        </p:grpSpPr>
        <p:sp>
          <p:nvSpPr>
            <p:cNvPr id="3" name="Rounded Rectangle 2"/>
            <p:cNvSpPr/>
            <p:nvPr/>
          </p:nvSpPr>
          <p:spPr>
            <a:xfrm>
              <a:off x="1109" y="0"/>
              <a:ext cx="2270717" cy="369332"/>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 name="Rounded Rectangle 4"/>
            <p:cNvSpPr txBox="1"/>
            <p:nvPr/>
          </p:nvSpPr>
          <p:spPr>
            <a:xfrm>
              <a:off x="11926" y="10817"/>
              <a:ext cx="2249083" cy="34769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dirty="0" smtClean="0"/>
                <a:t>Vertical</a:t>
              </a:r>
              <a:r>
                <a:rPr lang="en-US" sz="1600" kern="1200" dirty="0" smtClean="0"/>
                <a:t> </a:t>
              </a:r>
              <a:r>
                <a:rPr lang="en-US" sz="1600" b="1" kern="1200" dirty="0" smtClean="0"/>
                <a:t>Scanning</a:t>
              </a:r>
              <a:endParaRPr lang="en-US" sz="1600" kern="1200" dirty="0"/>
            </a:p>
          </p:txBody>
        </p:sp>
      </p:grpSp>
      <p:sp>
        <p:nvSpPr>
          <p:cNvPr id="5" name="TextBox 4"/>
          <p:cNvSpPr txBox="1"/>
          <p:nvPr/>
        </p:nvSpPr>
        <p:spPr>
          <a:xfrm>
            <a:off x="362515" y="905692"/>
            <a:ext cx="11608526" cy="646331"/>
          </a:xfrm>
          <a:prstGeom prst="rect">
            <a:avLst/>
          </a:prstGeom>
          <a:noFill/>
        </p:spPr>
        <p:txBody>
          <a:bodyPr wrap="square" rtlCol="0">
            <a:spAutoFit/>
          </a:bodyPr>
          <a:lstStyle/>
          <a:p>
            <a:r>
              <a:rPr lang="en-US" dirty="0" smtClean="0">
                <a:latin typeface="Arial Rounded MT Bold" panose="020F0704030504030204" pitchFamily="34" charset="0"/>
              </a:rPr>
              <a:t>Vertical scanning  is the type of scanning spot moves from top to </a:t>
            </a:r>
            <a:r>
              <a:rPr lang="en-US" dirty="0" err="1" smtClean="0">
                <a:latin typeface="Arial Rounded MT Bold" panose="020F0704030504030204" pitchFamily="34" charset="0"/>
              </a:rPr>
              <a:t>bottam</a:t>
            </a:r>
            <a:r>
              <a:rPr lang="en-US" dirty="0" smtClean="0">
                <a:latin typeface="Arial Rounded MT Bold" panose="020F0704030504030204" pitchFamily="34" charset="0"/>
              </a:rPr>
              <a:t> of the screen of with a uniform speed due to </a:t>
            </a:r>
            <a:r>
              <a:rPr lang="en-US" dirty="0" err="1" smtClean="0">
                <a:latin typeface="Arial Rounded MT Bold" panose="020F0704030504030204" pitchFamily="34" charset="0"/>
              </a:rPr>
              <a:t>sawtooth</a:t>
            </a:r>
            <a:r>
              <a:rPr lang="en-US" dirty="0" smtClean="0">
                <a:latin typeface="Arial Rounded MT Bold" panose="020F0704030504030204" pitchFamily="34" charset="0"/>
              </a:rPr>
              <a:t> current applied in the vertical deflection coil. </a:t>
            </a:r>
            <a:endParaRPr lang="en-US" dirty="0">
              <a:latin typeface="Arial Rounded MT Bold" panose="020F0704030504030204" pitchFamily="34" charset="0"/>
            </a:endParaRPr>
          </a:p>
        </p:txBody>
      </p:sp>
      <p:sp>
        <p:nvSpPr>
          <p:cNvPr id="6" name="TextBox 5"/>
          <p:cNvSpPr txBox="1"/>
          <p:nvPr/>
        </p:nvSpPr>
        <p:spPr>
          <a:xfrm>
            <a:off x="373332" y="1778838"/>
            <a:ext cx="6601097" cy="369332"/>
          </a:xfrm>
          <a:prstGeom prst="rect">
            <a:avLst/>
          </a:prstGeom>
          <a:noFill/>
        </p:spPr>
        <p:txBody>
          <a:bodyPr wrap="square" rtlCol="0">
            <a:spAutoFit/>
          </a:bodyPr>
          <a:lstStyle/>
          <a:p>
            <a:r>
              <a:rPr lang="en-US" dirty="0" smtClean="0"/>
              <a:t>The figure shows the </a:t>
            </a:r>
            <a:r>
              <a:rPr lang="en-US" dirty="0" err="1" smtClean="0"/>
              <a:t>sawtooth</a:t>
            </a:r>
            <a:r>
              <a:rPr lang="en-US" dirty="0" smtClean="0"/>
              <a:t> current for vertical scanning : </a:t>
            </a:r>
            <a:endParaRPr lang="en-US" dirty="0"/>
          </a:p>
        </p:txBody>
      </p:sp>
      <p:cxnSp>
        <p:nvCxnSpPr>
          <p:cNvPr id="21" name="Straight Arrow Connector 20"/>
          <p:cNvCxnSpPr/>
          <p:nvPr/>
        </p:nvCxnSpPr>
        <p:spPr>
          <a:xfrm flipH="1" flipV="1">
            <a:off x="4110446" y="2987041"/>
            <a:ext cx="43543" cy="2046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153989" y="4833257"/>
            <a:ext cx="4214948" cy="200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rot="21422233">
            <a:off x="4154089" y="4120126"/>
            <a:ext cx="1408331" cy="8833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21422233">
            <a:off x="5539883" y="4043260"/>
            <a:ext cx="1408331" cy="8833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3" idx="0"/>
            <a:endCxn id="23" idx="3"/>
          </p:cNvCxnSpPr>
          <p:nvPr/>
        </p:nvCxnSpPr>
        <p:spPr>
          <a:xfrm>
            <a:off x="4835427" y="4120716"/>
            <a:ext cx="45656" cy="88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23" idx="3"/>
          </p:cNvCxnSpPr>
          <p:nvPr/>
        </p:nvCxnSpPr>
        <p:spPr>
          <a:xfrm>
            <a:off x="4841879" y="4120716"/>
            <a:ext cx="39204" cy="88212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21417072">
            <a:off x="4004744" y="5030932"/>
            <a:ext cx="952062" cy="276999"/>
          </a:xfrm>
          <a:prstGeom prst="rect">
            <a:avLst/>
          </a:prstGeom>
          <a:noFill/>
        </p:spPr>
        <p:txBody>
          <a:bodyPr wrap="square" rtlCol="0">
            <a:spAutoFit/>
          </a:bodyPr>
          <a:lstStyle/>
          <a:p>
            <a:r>
              <a:rPr lang="en-US" sz="1000" dirty="0" smtClean="0"/>
              <a:t>R</a:t>
            </a:r>
            <a:r>
              <a:rPr lang="en-US" sz="1200" dirty="0" smtClean="0"/>
              <a:t>      </a:t>
            </a:r>
            <a:r>
              <a:rPr lang="en-US" sz="900" dirty="0" smtClean="0"/>
              <a:t>18720</a:t>
            </a:r>
            <a:r>
              <a:rPr lang="en-US" sz="1050" dirty="0" smtClean="0"/>
              <a:t>ms</a:t>
            </a:r>
            <a:endParaRPr lang="en-US" sz="1050" dirty="0"/>
          </a:p>
        </p:txBody>
      </p:sp>
      <p:cxnSp>
        <p:nvCxnSpPr>
          <p:cNvPr id="28" name="Straight Arrow Connector 27"/>
          <p:cNvCxnSpPr/>
          <p:nvPr/>
        </p:nvCxnSpPr>
        <p:spPr>
          <a:xfrm flipV="1">
            <a:off x="4153989" y="5202643"/>
            <a:ext cx="182879"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944478" y="5011054"/>
            <a:ext cx="773980" cy="246221"/>
          </a:xfrm>
          <a:prstGeom prst="rect">
            <a:avLst/>
          </a:prstGeom>
          <a:noFill/>
        </p:spPr>
        <p:txBody>
          <a:bodyPr wrap="square" rtlCol="0">
            <a:spAutoFit/>
          </a:bodyPr>
          <a:lstStyle/>
          <a:p>
            <a:r>
              <a:rPr lang="en-US" sz="1000" dirty="0" smtClean="0"/>
              <a:t>1280ms</a:t>
            </a:r>
            <a:endParaRPr lang="en-US" sz="1000" dirty="0"/>
          </a:p>
        </p:txBody>
      </p:sp>
      <p:cxnSp>
        <p:nvCxnSpPr>
          <p:cNvPr id="30" name="Elbow Connector 29"/>
          <p:cNvCxnSpPr>
            <a:endCxn id="23" idx="1"/>
          </p:cNvCxnSpPr>
          <p:nvPr/>
        </p:nvCxnSpPr>
        <p:spPr>
          <a:xfrm rot="16200000" flipH="1">
            <a:off x="3990482" y="4063817"/>
            <a:ext cx="957212" cy="75109"/>
          </a:xfrm>
          <a:prstGeom prst="bentConnector4">
            <a:avLst>
              <a:gd name="adj1" fmla="val 25980"/>
              <a:gd name="adj2" fmla="val -2043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endCxn id="23" idx="5"/>
          </p:cNvCxnSpPr>
          <p:nvPr/>
        </p:nvCxnSpPr>
        <p:spPr>
          <a:xfrm rot="16200000" flipH="1">
            <a:off x="4747392" y="4081107"/>
            <a:ext cx="920817" cy="4131"/>
          </a:xfrm>
          <a:prstGeom prst="bentConnector4">
            <a:avLst>
              <a:gd name="adj1" fmla="val 27006"/>
              <a:gd name="adj2" fmla="val 14168119"/>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flipH="1">
            <a:off x="4266384" y="3334043"/>
            <a:ext cx="812076" cy="369332"/>
          </a:xfrm>
          <a:prstGeom prst="rect">
            <a:avLst/>
          </a:prstGeom>
          <a:noFill/>
        </p:spPr>
        <p:txBody>
          <a:bodyPr wrap="square" rtlCol="0">
            <a:spAutoFit/>
          </a:bodyPr>
          <a:lstStyle/>
          <a:p>
            <a:r>
              <a:rPr lang="en-US" dirty="0" smtClean="0"/>
              <a:t>trace</a:t>
            </a:r>
            <a:endParaRPr lang="en-US" dirty="0"/>
          </a:p>
        </p:txBody>
      </p:sp>
      <p:sp>
        <p:nvSpPr>
          <p:cNvPr id="33" name="TextBox 32"/>
          <p:cNvSpPr txBox="1"/>
          <p:nvPr/>
        </p:nvSpPr>
        <p:spPr>
          <a:xfrm>
            <a:off x="4959250" y="3336275"/>
            <a:ext cx="1015485" cy="369332"/>
          </a:xfrm>
          <a:prstGeom prst="rect">
            <a:avLst/>
          </a:prstGeom>
          <a:noFill/>
        </p:spPr>
        <p:txBody>
          <a:bodyPr wrap="square" rtlCol="0">
            <a:spAutoFit/>
          </a:bodyPr>
          <a:lstStyle/>
          <a:p>
            <a:r>
              <a:rPr lang="en-US" dirty="0" smtClean="0"/>
              <a:t>Retrace</a:t>
            </a:r>
            <a:endParaRPr lang="en-US" dirty="0"/>
          </a:p>
        </p:txBody>
      </p:sp>
      <p:sp>
        <p:nvSpPr>
          <p:cNvPr id="34" name="Rectangle 33"/>
          <p:cNvSpPr/>
          <p:nvPr/>
        </p:nvSpPr>
        <p:spPr>
          <a:xfrm>
            <a:off x="7672378" y="2318937"/>
            <a:ext cx="3895297" cy="369332"/>
          </a:xfrm>
          <a:prstGeom prst="rect">
            <a:avLst/>
          </a:prstGeom>
        </p:spPr>
        <p:txBody>
          <a:bodyPr wrap="none">
            <a:spAutoFit/>
          </a:bodyPr>
          <a:lstStyle/>
          <a:p>
            <a:r>
              <a:rPr lang="en-US" dirty="0" smtClean="0"/>
              <a:t>Total Time : 18720micros + 1280micros </a:t>
            </a:r>
            <a:endParaRPr lang="en-US" dirty="0"/>
          </a:p>
        </p:txBody>
      </p:sp>
      <p:sp>
        <p:nvSpPr>
          <p:cNvPr id="35" name="Rectangle 34"/>
          <p:cNvSpPr/>
          <p:nvPr/>
        </p:nvSpPr>
        <p:spPr>
          <a:xfrm>
            <a:off x="9462370" y="2823308"/>
            <a:ext cx="1561133" cy="369332"/>
          </a:xfrm>
          <a:prstGeom prst="rect">
            <a:avLst/>
          </a:prstGeom>
        </p:spPr>
        <p:txBody>
          <a:bodyPr wrap="none">
            <a:spAutoFit/>
          </a:bodyPr>
          <a:lstStyle/>
          <a:p>
            <a:r>
              <a:rPr lang="en-US" dirty="0" smtClean="0"/>
              <a:t>= 20000micros</a:t>
            </a:r>
            <a:endParaRPr lang="en-US" dirty="0"/>
          </a:p>
        </p:txBody>
      </p:sp>
      <p:sp>
        <p:nvSpPr>
          <p:cNvPr id="36" name="Rectangle 35"/>
          <p:cNvSpPr/>
          <p:nvPr/>
        </p:nvSpPr>
        <p:spPr>
          <a:xfrm>
            <a:off x="9462370" y="3253428"/>
            <a:ext cx="861133" cy="369332"/>
          </a:xfrm>
          <a:prstGeom prst="rect">
            <a:avLst/>
          </a:prstGeom>
        </p:spPr>
        <p:txBody>
          <a:bodyPr wrap="none">
            <a:spAutoFit/>
          </a:bodyPr>
          <a:lstStyle/>
          <a:p>
            <a:r>
              <a:rPr lang="en-US" dirty="0" smtClean="0"/>
              <a:t>= 20ms</a:t>
            </a:r>
            <a:endParaRPr lang="en-US" dirty="0"/>
          </a:p>
        </p:txBody>
      </p:sp>
    </p:spTree>
    <p:extLst>
      <p:ext uri="{BB962C8B-B14F-4D97-AF65-F5344CB8AC3E}">
        <p14:creationId xmlns:p14="http://schemas.microsoft.com/office/powerpoint/2010/main" xmlns="" val="1044924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9418" y="2124892"/>
            <a:ext cx="3735977" cy="1323439"/>
          </a:xfrm>
          <a:prstGeom prst="rect">
            <a:avLst/>
          </a:prstGeom>
          <a:noFill/>
        </p:spPr>
        <p:txBody>
          <a:bodyPr wrap="square" rtlCol="0">
            <a:spAutoFit/>
          </a:bodyPr>
          <a:lstStyle/>
          <a:p>
            <a:r>
              <a:rPr lang="en-US" sz="8000" dirty="0" smtClean="0"/>
              <a:t>Thanks</a:t>
            </a:r>
            <a:endParaRPr lang="en-US" sz="8000" dirty="0"/>
          </a:p>
        </p:txBody>
      </p:sp>
    </p:spTree>
    <p:extLst>
      <p:ext uri="{BB962C8B-B14F-4D97-AF65-F5344CB8AC3E}">
        <p14:creationId xmlns:p14="http://schemas.microsoft.com/office/powerpoint/2010/main" xmlns="" val="419037335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356</TotalTime>
  <Words>343</Words>
  <Application>Microsoft Office PowerPoint</Application>
  <PresentationFormat>Custom</PresentationFormat>
  <Paragraphs>43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lpstr>
      <vt:lpstr>Welcome  to  My Presentation</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User</dc:creator>
  <cp:lastModifiedBy>Anik Chakraborty</cp:lastModifiedBy>
  <cp:revision>25</cp:revision>
  <dcterms:created xsi:type="dcterms:W3CDTF">2021-11-22T12:12:06Z</dcterms:created>
  <dcterms:modified xsi:type="dcterms:W3CDTF">2021-11-23T07:35:30Z</dcterms:modified>
</cp:coreProperties>
</file>