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8" r:id="rId4"/>
    <p:sldId id="258" r:id="rId5"/>
    <p:sldId id="264" r:id="rId6"/>
    <p:sldId id="259" r:id="rId7"/>
    <p:sldId id="260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7" d="100"/>
          <a:sy n="57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2D80-4FD7-4CF0-9E21-AEC1E4FBFD7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1F75-D29A-44DB-B8C6-3DB06FBC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2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2D80-4FD7-4CF0-9E21-AEC1E4FBFD7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1F75-D29A-44DB-B8C6-3DB06FBC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7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2D80-4FD7-4CF0-9E21-AEC1E4FBFD7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1F75-D29A-44DB-B8C6-3DB06FBCFFF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017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2D80-4FD7-4CF0-9E21-AEC1E4FBFD7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1F75-D29A-44DB-B8C6-3DB06FBC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55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2D80-4FD7-4CF0-9E21-AEC1E4FBFD7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1F75-D29A-44DB-B8C6-3DB06FBCFF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7226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2D80-4FD7-4CF0-9E21-AEC1E4FBFD7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1F75-D29A-44DB-B8C6-3DB06FBC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9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2D80-4FD7-4CF0-9E21-AEC1E4FBFD7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1F75-D29A-44DB-B8C6-3DB06FBC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5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2D80-4FD7-4CF0-9E21-AEC1E4FBFD7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1F75-D29A-44DB-B8C6-3DB06FBC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5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2D80-4FD7-4CF0-9E21-AEC1E4FBFD7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1F75-D29A-44DB-B8C6-3DB06FBC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9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2D80-4FD7-4CF0-9E21-AEC1E4FBFD7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1F75-D29A-44DB-B8C6-3DB06FBC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3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2D80-4FD7-4CF0-9E21-AEC1E4FBFD7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1F75-D29A-44DB-B8C6-3DB06FBC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2D80-4FD7-4CF0-9E21-AEC1E4FBFD7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1F75-D29A-44DB-B8C6-3DB06FBC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4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2D80-4FD7-4CF0-9E21-AEC1E4FBFD7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1F75-D29A-44DB-B8C6-3DB06FBC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6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2D80-4FD7-4CF0-9E21-AEC1E4FBFD7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1F75-D29A-44DB-B8C6-3DB06FBC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2D80-4FD7-4CF0-9E21-AEC1E4FBFD7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1F75-D29A-44DB-B8C6-3DB06FBC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1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2D80-4FD7-4CF0-9E21-AEC1E4FBFD7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1F75-D29A-44DB-B8C6-3DB06FBC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3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92D80-4FD7-4CF0-9E21-AEC1E4FBFD7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C91F75-D29A-44DB-B8C6-3DB06FBC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5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books.org/wiki/Introduction_to_Mass_Media/Televisio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books.org/wiki/Introduction_to_Mass_Media/Television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search?q=What+are+the+types+of+television?&amp;tbm=isch&amp;source=iu&amp;ictx=1&amp;fir=oG101WrzxZ561M%2Ca9mfWBhro4ZObM%2C_&amp;vet=1&amp;usg=AI4_-kQMU3QLfuA4kjM666zCzJM982zRjg&amp;sa=X&amp;ved=2ahUKEwj4h_2phar0AhVm93MBHc98BoYQ9QF6BAgXEAE#imgrc=oG101WrzxZ561M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4821" y="336300"/>
            <a:ext cx="9144000" cy="4781131"/>
          </a:xfrm>
        </p:spPr>
        <p:txBody>
          <a:bodyPr>
            <a:normAutofit/>
          </a:bodyPr>
          <a:lstStyle/>
          <a:p>
            <a:r>
              <a:rPr lang="en-US" sz="9600" b="1" i="1" dirty="0" smtClean="0">
                <a:solidFill>
                  <a:srgbClr val="FF0000"/>
                </a:solidFill>
              </a:rPr>
              <a:t>Welcome To </a:t>
            </a:r>
            <a:r>
              <a:rPr lang="en-US" sz="9600" b="1" i="1" dirty="0" smtClean="0">
                <a:solidFill>
                  <a:srgbClr val="FF0000"/>
                </a:solidFill>
              </a:rPr>
              <a:t>My </a:t>
            </a:r>
            <a:r>
              <a:rPr lang="en-US" sz="9600" b="1" i="1" dirty="0" smtClean="0">
                <a:solidFill>
                  <a:srgbClr val="FF0000"/>
                </a:solidFill>
              </a:rPr>
              <a:t>Presentation</a:t>
            </a:r>
            <a:r>
              <a:rPr lang="en-US" b="1" i="1" dirty="0" smtClean="0">
                <a:solidFill>
                  <a:schemeClr val="accent4"/>
                </a:solidFill>
              </a:rPr>
              <a:t> </a:t>
            </a:r>
            <a:r>
              <a:rPr lang="en-US" b="1" i="1" dirty="0">
                <a:solidFill>
                  <a:schemeClr val="accent4"/>
                </a:solidFill>
              </a:rPr>
              <a:t/>
            </a:r>
            <a:br>
              <a:rPr lang="en-US" b="1" i="1" dirty="0">
                <a:solidFill>
                  <a:schemeClr val="accent4"/>
                </a:solidFill>
              </a:rPr>
            </a:br>
            <a:endParaRPr lang="en-US" b="1" i="1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062" y="2855495"/>
            <a:ext cx="10202779" cy="2594811"/>
          </a:xfrm>
        </p:spPr>
        <p:txBody>
          <a:bodyPr>
            <a:normAutofit/>
          </a:bodyPr>
          <a:lstStyle/>
          <a:p>
            <a:pPr algn="l"/>
            <a:endParaRPr lang="en-US" sz="9600" b="1" i="1" dirty="0" smtClean="0"/>
          </a:p>
          <a:p>
            <a:pPr algn="l"/>
            <a:endParaRPr lang="en-US" sz="3500" dirty="0" smtClean="0"/>
          </a:p>
          <a:p>
            <a:endParaRPr lang="en-US" sz="72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34488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9811" y="2274838"/>
            <a:ext cx="1094071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Google Sans"/>
              </a:rPr>
              <a:t>e </a:t>
            </a:r>
            <a:r>
              <a:rPr lang="en-US" sz="3200" b="1" dirty="0">
                <a:solidFill>
                  <a:srgbClr val="C00000"/>
                </a:solidFill>
                <a:latin typeface="Google Sans"/>
              </a:rPr>
              <a:t>Disadvantages of Television</a:t>
            </a:r>
            <a:endParaRPr lang="en-US" sz="3200" dirty="0">
              <a:solidFill>
                <a:srgbClr val="C00000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Overstimulated Brains.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Television Can Make Us Antisocial.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Televisions Can be Expensive.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Shows can be Full of Violence and Graphic Images.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TV Can Make You Feel Inadequate.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Adverts Can Manipulate Us Into Spending Money.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TV Can Waste Our Time.</a:t>
            </a:r>
            <a:endParaRPr lang="en-US" sz="32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8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10" y="1953294"/>
            <a:ext cx="10515600" cy="3709570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Thanks Everyone 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9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10069"/>
            <a:ext cx="9144000" cy="3433594"/>
          </a:xfrm>
        </p:spPr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4"/>
                </a:solidFill>
              </a:rPr>
              <a:t>PresentationTopic</a:t>
            </a:r>
            <a:r>
              <a:rPr lang="en-US" b="1" i="1" dirty="0" smtClean="0">
                <a:solidFill>
                  <a:schemeClr val="accent4"/>
                </a:solidFill>
              </a:rPr>
              <a:t> :Introduction of TV</a:t>
            </a:r>
            <a:br>
              <a:rPr lang="en-US" b="1" i="1" dirty="0" smtClean="0">
                <a:solidFill>
                  <a:schemeClr val="accent4"/>
                </a:solidFill>
              </a:rPr>
            </a:br>
            <a:r>
              <a:rPr lang="en-US" b="1" i="1" dirty="0">
                <a:solidFill>
                  <a:schemeClr val="accent4"/>
                </a:solidFill>
              </a:rPr>
              <a:t/>
            </a:r>
            <a:br>
              <a:rPr lang="en-US" b="1" i="1" dirty="0">
                <a:solidFill>
                  <a:schemeClr val="accent4"/>
                </a:solidFill>
              </a:rPr>
            </a:br>
            <a:endParaRPr lang="en-US" b="1" i="1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062" y="2855495"/>
            <a:ext cx="10202779" cy="2594811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b="1" i="1" dirty="0" smtClean="0">
                <a:solidFill>
                  <a:srgbClr val="00B0F0"/>
                </a:solidFill>
              </a:rPr>
              <a:t>Submitted To</a:t>
            </a:r>
          </a:p>
          <a:p>
            <a:pPr algn="l"/>
            <a:r>
              <a:rPr lang="en-US" sz="9600" b="1" i="1" dirty="0" err="1" smtClean="0"/>
              <a:t>Md</a:t>
            </a:r>
            <a:r>
              <a:rPr lang="en-US" sz="9600" b="1" i="1" dirty="0" smtClean="0"/>
              <a:t> Imran Hossain </a:t>
            </a:r>
          </a:p>
          <a:p>
            <a:pPr algn="l"/>
            <a:r>
              <a:rPr lang="en-US" sz="9600" b="1" i="1" dirty="0" smtClean="0"/>
              <a:t>Assistant professor</a:t>
            </a:r>
          </a:p>
          <a:p>
            <a:pPr algn="l"/>
            <a:r>
              <a:rPr lang="en-US" sz="9600" b="1" i="1" dirty="0" smtClean="0"/>
              <a:t>Department of ICT</a:t>
            </a:r>
          </a:p>
          <a:p>
            <a:pPr algn="l"/>
            <a:r>
              <a:rPr lang="en-US" sz="9600" b="1" i="1" dirty="0" err="1" smtClean="0"/>
              <a:t>Comilla</a:t>
            </a:r>
            <a:r>
              <a:rPr lang="en-US" sz="9600" b="1" i="1" dirty="0" smtClean="0"/>
              <a:t> university</a:t>
            </a:r>
          </a:p>
          <a:p>
            <a:pPr algn="l"/>
            <a:endParaRPr lang="en-US" sz="3500" dirty="0" smtClean="0"/>
          </a:p>
          <a:p>
            <a:r>
              <a:rPr lang="en-US" sz="7200" b="1" i="1" dirty="0" smtClean="0"/>
              <a:t>Submitted By </a:t>
            </a:r>
          </a:p>
          <a:p>
            <a:r>
              <a:rPr lang="en-US" sz="7200" b="1" i="1" dirty="0" err="1" smtClean="0"/>
              <a:t>Md</a:t>
            </a:r>
            <a:r>
              <a:rPr lang="en-US" sz="7200" b="1" i="1" dirty="0" smtClean="0"/>
              <a:t> </a:t>
            </a:r>
            <a:r>
              <a:rPr lang="en-US" sz="7200" b="1" i="1" dirty="0" err="1" smtClean="0"/>
              <a:t>Absar</a:t>
            </a:r>
            <a:r>
              <a:rPr lang="en-US" sz="7200" b="1" i="1" dirty="0" smtClean="0"/>
              <a:t> </a:t>
            </a:r>
          </a:p>
          <a:p>
            <a:r>
              <a:rPr lang="en-US" sz="7200" b="1" i="1" dirty="0" smtClean="0"/>
              <a:t>ID:11809023</a:t>
            </a:r>
          </a:p>
          <a:p>
            <a:r>
              <a:rPr lang="en-US" sz="7200" b="1" i="1" dirty="0" smtClean="0"/>
              <a:t>Dept. Of ICT </a:t>
            </a:r>
          </a:p>
          <a:p>
            <a:r>
              <a:rPr lang="en-US" sz="7200" b="1" i="1" dirty="0" err="1" smtClean="0"/>
              <a:t>Comilla</a:t>
            </a:r>
            <a:r>
              <a:rPr lang="en-US" sz="7200" b="1" i="1" dirty="0" smtClean="0"/>
              <a:t> university</a:t>
            </a:r>
            <a:endParaRPr lang="en-US" sz="7200" b="1" i="1" dirty="0"/>
          </a:p>
        </p:txBody>
      </p:sp>
    </p:spTree>
    <p:extLst>
      <p:ext uri="{BB962C8B-B14F-4D97-AF65-F5344CB8AC3E}">
        <p14:creationId xmlns:p14="http://schemas.microsoft.com/office/powerpoint/2010/main" val="339302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Outline of Topics 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# What is TV And Its Uses?</a:t>
            </a:r>
          </a:p>
          <a:p>
            <a:r>
              <a:rPr lang="en-US" sz="4000" dirty="0" smtClean="0"/>
              <a:t> # History of TV</a:t>
            </a:r>
          </a:p>
          <a:p>
            <a:r>
              <a:rPr lang="en-US" sz="4000" dirty="0" smtClean="0"/>
              <a:t>#what is </a:t>
            </a:r>
            <a:r>
              <a:rPr lang="en-US" sz="4000" dirty="0" err="1" smtClean="0"/>
              <a:t>importances</a:t>
            </a:r>
            <a:r>
              <a:rPr lang="en-US" sz="4000" dirty="0" smtClean="0"/>
              <a:t> of TV?</a:t>
            </a:r>
          </a:p>
          <a:p>
            <a:r>
              <a:rPr lang="en-US" sz="4000" dirty="0" smtClean="0"/>
              <a:t># Type of TV </a:t>
            </a:r>
          </a:p>
          <a:p>
            <a:r>
              <a:rPr lang="en-US" sz="4000" dirty="0" smtClean="0"/>
              <a:t># </a:t>
            </a:r>
            <a:r>
              <a:rPr lang="en-US" sz="4000" dirty="0" err="1" smtClean="0"/>
              <a:t>Analoge</a:t>
            </a:r>
            <a:r>
              <a:rPr lang="en-US" sz="4000" dirty="0" smtClean="0"/>
              <a:t> TV and Digital TV</a:t>
            </a:r>
          </a:p>
          <a:p>
            <a:r>
              <a:rPr lang="en-US" sz="4000" dirty="0" smtClean="0"/>
              <a:t>#Benefits of TV</a:t>
            </a:r>
          </a:p>
          <a:p>
            <a:r>
              <a:rPr lang="en-US" sz="4000" dirty="0" smtClean="0"/>
              <a:t>#Disadvantages of TV</a:t>
            </a:r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964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/>
              <a:t>What is TV and its uses?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4500" i="1" dirty="0"/>
          </a:p>
          <a:p>
            <a:r>
              <a:rPr lang="en-US" sz="11100" i="1" dirty="0"/>
              <a:t>Television is a system for transmitting visual images and sound that are reproduced on screens, chiefly used to broadcast programs for entertainment, information, and education. The television set has become a commonplace in many households, businesses, and institutions.</a:t>
            </a:r>
          </a:p>
          <a:p>
            <a:r>
              <a:rPr lang="en-US" sz="5000" i="1" dirty="0">
                <a:hlinkClick r:id="rId2"/>
              </a:rPr>
              <a:t/>
            </a:r>
            <a:br>
              <a:rPr lang="en-US" sz="5000" i="1" dirty="0">
                <a:hlinkClick r:id="rId2"/>
              </a:rPr>
            </a:br>
            <a:endParaRPr lang="en-US" sz="5000" i="1" dirty="0"/>
          </a:p>
          <a:p>
            <a:endParaRPr lang="en-US" sz="5000" i="1" dirty="0"/>
          </a:p>
        </p:txBody>
      </p:sp>
    </p:spTree>
    <p:extLst>
      <p:ext uri="{BB962C8B-B14F-4D97-AF65-F5344CB8AC3E}">
        <p14:creationId xmlns:p14="http://schemas.microsoft.com/office/powerpoint/2010/main" val="232955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5221"/>
            <a:ext cx="6320589" cy="3044742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History of TV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8000" i="1" dirty="0"/>
          </a:p>
          <a:p>
            <a:r>
              <a:rPr lang="en-US" sz="9600" dirty="0"/>
              <a:t>Philo Taylor Farnsworth</a:t>
            </a:r>
          </a:p>
          <a:p>
            <a:r>
              <a:rPr lang="en-US" sz="9600" dirty="0"/>
              <a:t>Electronic television was first successfully demonstrated in San Francisco on Sept. 7, 1927. The system was designed by </a:t>
            </a:r>
            <a:r>
              <a:rPr lang="en-US" sz="9600" b="1" dirty="0"/>
              <a:t>Philo Taylor Farnsworth</a:t>
            </a:r>
            <a:r>
              <a:rPr lang="en-US" sz="9600" dirty="0"/>
              <a:t>, a 21-year-old inventor who had lived in a house without electricity until he was 14.</a:t>
            </a:r>
          </a:p>
          <a:p>
            <a:endParaRPr lang="en-US" sz="11100" i="1" dirty="0"/>
          </a:p>
          <a:p>
            <a:r>
              <a:rPr lang="en-US" sz="5000" i="1" dirty="0">
                <a:hlinkClick r:id="rId2"/>
              </a:rPr>
              <a:t/>
            </a:r>
            <a:br>
              <a:rPr lang="en-US" sz="5000" i="1" dirty="0">
                <a:hlinkClick r:id="rId2"/>
              </a:rPr>
            </a:br>
            <a:endParaRPr lang="en-US" sz="5000" i="1" dirty="0"/>
          </a:p>
          <a:p>
            <a:endParaRPr lang="en-US" sz="5000" i="1" dirty="0"/>
          </a:p>
        </p:txBody>
      </p:sp>
    </p:spTree>
    <p:extLst>
      <p:ext uri="{BB962C8B-B14F-4D97-AF65-F5344CB8AC3E}">
        <p14:creationId xmlns:p14="http://schemas.microsoft.com/office/powerpoint/2010/main" val="86077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importance of television?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It broadens knowledge of different cultures, </a:t>
            </a:r>
            <a:r>
              <a:rPr lang="en-US" b="1" dirty="0"/>
              <a:t>promotes tolerance and global understanding of international issues</a:t>
            </a:r>
            <a:r>
              <a:rPr lang="en-US" dirty="0"/>
              <a:t>. Through current affairs, discovery, lifestyle, cooking shows and children's </a:t>
            </a:r>
            <a:r>
              <a:rPr lang="en-US" dirty="0" err="1"/>
              <a:t>programmes</a:t>
            </a:r>
            <a:r>
              <a:rPr lang="en-US" dirty="0"/>
              <a:t>, television encourages scientific and cultural curiosity.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6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3201" y="398616"/>
            <a:ext cx="22644400" cy="5786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the types of television?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A0DA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 </a:t>
            </a:r>
            <a:r>
              <a:rPr kumimoji="0" lang="en-US" altLang="en-US" sz="9600" b="0" i="0" u="none" strike="noStrike" cap="none" normalizeH="0" baseline="0" dirty="0" smtClean="0">
                <a:ln>
                  <a:noFill/>
                </a:ln>
                <a:solidFill>
                  <a:srgbClr val="1A0DA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A0DA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Types of Televisions by Technology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Quantum Light-Emitting Diode. Just a few years old, quantum light-emitting diode (QLED) displays are the next generation of LCD displays. ...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Organic Light-Emitting Diode (OLED) Display.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LED TVs.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Liquid Crystal Display (LCD)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Digital Light Processing (DLP)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Plasma Panels.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 TV.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1A0DA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Image result for television detail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4" y="640179"/>
            <a:ext cx="2286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8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144" y="696578"/>
            <a:ext cx="2619375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933" y="696578"/>
            <a:ext cx="2619375" cy="1743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384" y="2767012"/>
            <a:ext cx="2362200" cy="1933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937" y="2524125"/>
            <a:ext cx="2524125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561" y="470058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0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73277"/>
            <a:ext cx="1204762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Google Sans"/>
              </a:rPr>
              <a:t>The </a:t>
            </a:r>
            <a:r>
              <a:rPr lang="en-US" sz="3200" b="1" dirty="0" smtClean="0">
                <a:solidFill>
                  <a:srgbClr val="FF0000"/>
                </a:solidFill>
                <a:latin typeface="Google Sans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Google Sans"/>
              </a:rPr>
              <a:t>Benefits of Watching TV</a:t>
            </a:r>
            <a:endParaRPr lang="en-US" sz="3200" dirty="0">
              <a:solidFill>
                <a:srgbClr val="FF0000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Educational. TV has many educational benefits for children and adults.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Stay Current. TV is a source of news.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Get Cultured. TV can provide a cheap escape instead of travelling.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Crazy Fandoms are Fun.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Feel the Connection.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Family Bonding.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Learn a Language.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Mental Health.</a:t>
            </a:r>
            <a:endParaRPr lang="en-US" sz="32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050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</TotalTime>
  <Words>248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Google Sans</vt:lpstr>
      <vt:lpstr>Trebuchet MS</vt:lpstr>
      <vt:lpstr>Wingdings 3</vt:lpstr>
      <vt:lpstr>Facet</vt:lpstr>
      <vt:lpstr>Welcome To My Presentation  </vt:lpstr>
      <vt:lpstr>PresentationTopic :Introduction of TV  </vt:lpstr>
      <vt:lpstr>Outline of Topics </vt:lpstr>
      <vt:lpstr>What is TV and its uses?</vt:lpstr>
      <vt:lpstr>History of TV</vt:lpstr>
      <vt:lpstr>What is the importance of television?</vt:lpstr>
      <vt:lpstr>PowerPoint Presentation</vt:lpstr>
      <vt:lpstr>PowerPoint Presentation</vt:lpstr>
      <vt:lpstr>PowerPoint Presentation</vt:lpstr>
      <vt:lpstr>PowerPoint Presentation</vt:lpstr>
      <vt:lpstr>Thanks Everyone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PresentationTopic :Introduction of TV</dc:title>
  <dc:creator>Microsoft account</dc:creator>
  <cp:lastModifiedBy>Microsoft account</cp:lastModifiedBy>
  <cp:revision>16</cp:revision>
  <dcterms:created xsi:type="dcterms:W3CDTF">2021-11-22T07:16:30Z</dcterms:created>
  <dcterms:modified xsi:type="dcterms:W3CDTF">2021-11-23T07:10:40Z</dcterms:modified>
</cp:coreProperties>
</file>