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63" r:id="rId3"/>
    <p:sldId id="262" r:id="rId4"/>
    <p:sldId id="264" r:id="rId5"/>
    <p:sldId id="261" r:id="rId6"/>
    <p:sldId id="259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6DE785A-799C-45C1-A1C9-F5025397C91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8E2592-A9A9-4F89-BD08-D9E2EAB0DA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 err="1" smtClean="0"/>
              <a:t>Superheterodyne</a:t>
            </a:r>
            <a:r>
              <a:rPr lang="en-US" sz="7300" b="1" dirty="0" smtClean="0"/>
              <a:t> Receiver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Tanjina</a:t>
            </a:r>
            <a:r>
              <a:rPr lang="en-US" sz="2800" dirty="0" smtClean="0"/>
              <a:t> </a:t>
            </a:r>
            <a:r>
              <a:rPr lang="en-US" sz="2800" dirty="0" err="1" smtClean="0"/>
              <a:t>Akter</a:t>
            </a:r>
            <a:endParaRPr lang="en-US" sz="2800" dirty="0" smtClean="0"/>
          </a:p>
          <a:p>
            <a:r>
              <a:rPr lang="en-US" sz="2800" dirty="0" smtClean="0"/>
              <a:t>ID: 11809008</a:t>
            </a:r>
          </a:p>
          <a:p>
            <a:r>
              <a:rPr lang="en-US" sz="2800" dirty="0" smtClean="0"/>
              <a:t>ICT 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Batch</a:t>
            </a:r>
            <a:endParaRPr lang="en-US" sz="2800" dirty="0"/>
          </a:p>
        </p:txBody>
      </p:sp>
      <p:pic>
        <p:nvPicPr>
          <p:cNvPr id="5" name="Picture 2" descr="D:\Tanju\Superheterodyne receiver\58cac677b8b3ea1096106d58f95fc62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829177"/>
            <a:ext cx="1025525" cy="10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611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Simplicity of Operation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Good fidelity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Good Selectivity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Average Sensitivity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Adaptability to different types of aerials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Feature </a:t>
            </a:r>
            <a:endParaRPr lang="en-US" dirty="0"/>
          </a:p>
        </p:txBody>
      </p:sp>
      <p:pic>
        <p:nvPicPr>
          <p:cNvPr id="4" name="Picture 2" descr="D:\Tanju\Superheterodyne receiver\58cac677b8b3ea1096106d58f95fc62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829177"/>
            <a:ext cx="1025525" cy="10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WHY WE NEED IT?</a:t>
            </a:r>
            <a:endParaRPr lang="en-US" b="1" dirty="0"/>
          </a:p>
        </p:txBody>
      </p:sp>
      <p:pic>
        <p:nvPicPr>
          <p:cNvPr id="2050" name="Picture 2" descr="D:\Tanju\Superheterodyne receiver\poor sele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447800"/>
            <a:ext cx="9088437" cy="53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Tanju\Superheterodyne receiver\58cac677b8b3ea1096106d58f95fc626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829177"/>
            <a:ext cx="1025525" cy="10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6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WHY WE NEED IT?</a:t>
            </a:r>
            <a:endParaRPr lang="en-US" b="1" dirty="0"/>
          </a:p>
        </p:txBody>
      </p:sp>
      <p:pic>
        <p:nvPicPr>
          <p:cNvPr id="4098" name="Picture 2" descr="D:\Tanju\Superheterodyne receiver\fide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676400"/>
            <a:ext cx="9069387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Tanju\Superheterodyne receiver\58cac677b8b3ea1096106d58f95fc626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829177"/>
            <a:ext cx="1025525" cy="10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WHY WE NEED IT?</a:t>
            </a:r>
            <a:endParaRPr lang="en-US" b="1" dirty="0"/>
          </a:p>
        </p:txBody>
      </p:sp>
      <p:pic>
        <p:nvPicPr>
          <p:cNvPr id="3074" name="Picture 2" descr="D:\Tanju\Superheterodyne receiver\poor sensi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447800"/>
            <a:ext cx="9069387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Tanju\Superheterodyne receiver\58cac677b8b3ea1096106d58f95fc626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829177"/>
            <a:ext cx="1025525" cy="10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S</a:t>
            </a:r>
            <a:r>
              <a:rPr lang="en-US" dirty="0" err="1" smtClean="0"/>
              <a:t>uperheterodyne</a:t>
            </a:r>
            <a:r>
              <a:rPr lang="en-US" dirty="0" smtClean="0"/>
              <a:t> Receiver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 rot="10800000">
            <a:off x="739141" y="2590800"/>
            <a:ext cx="502920" cy="533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aaaaaaa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124200"/>
            <a:ext cx="0" cy="76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1000" y="3886200"/>
            <a:ext cx="14478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RF Stage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7000" y="3886200"/>
            <a:ext cx="14478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Mixer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6800" y="3886200"/>
            <a:ext cx="14478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IF Amplifier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3886200"/>
            <a:ext cx="14478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Detector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2286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Antenna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1828800" y="42672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4114800" y="4267200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6324600" y="42672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63306" y="39902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3914001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0 </a:t>
            </a:r>
            <a:r>
              <a:rPr lang="en-US" sz="1200" dirty="0" smtClean="0"/>
              <a:t>-</a:t>
            </a:r>
            <a:r>
              <a:rPr lang="en-US" sz="1200" dirty="0" err="1" smtClean="0"/>
              <a:t>f</a:t>
            </a:r>
            <a:r>
              <a:rPr lang="en-US" sz="1200" baseline="-25000" dirty="0" err="1" smtClean="0"/>
              <a:t>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010400" y="2562999"/>
            <a:ext cx="14478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Audio &amp; Power Amplifiers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>
            <a:endCxn id="28" idx="1"/>
          </p:cNvCxnSpPr>
          <p:nvPr/>
        </p:nvCxnSpPr>
        <p:spPr>
          <a:xfrm>
            <a:off x="8458200" y="2943999"/>
            <a:ext cx="304800" cy="23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anual Operation 26"/>
          <p:cNvSpPr/>
          <p:nvPr/>
        </p:nvSpPr>
        <p:spPr>
          <a:xfrm rot="5400000">
            <a:off x="8815241" y="2825144"/>
            <a:ext cx="304800" cy="276999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763000" y="2811243"/>
            <a:ext cx="76200" cy="312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90601" y="4648202"/>
            <a:ext cx="0" cy="561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29000" y="4648202"/>
            <a:ext cx="0" cy="10667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19400" y="5638800"/>
            <a:ext cx="14478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Local </a:t>
            </a:r>
            <a:r>
              <a:rPr lang="en-US" dirty="0" err="1" smtClean="0">
                <a:solidFill>
                  <a:srgbClr val="7030A0"/>
                </a:solidFill>
              </a:rPr>
              <a:t>Osciliator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607890" y="4648202"/>
            <a:ext cx="0" cy="561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07892" y="5193829"/>
            <a:ext cx="2393108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999562" y="4648202"/>
            <a:ext cx="0" cy="533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810000" y="4648204"/>
            <a:ext cx="0" cy="266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10000" y="4953000"/>
            <a:ext cx="0" cy="228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90601" y="5209403"/>
            <a:ext cx="46100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91000" y="520245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AGC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772400" y="3324999"/>
            <a:ext cx="0" cy="561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D:\Tanju\Superheterodyne receiver\58cac677b8b3ea1096106d58f95fc62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829177"/>
            <a:ext cx="1025525" cy="10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ular Callout 62"/>
          <p:cNvSpPr/>
          <p:nvPr/>
        </p:nvSpPr>
        <p:spPr>
          <a:xfrm>
            <a:off x="6858000" y="5715000"/>
            <a:ext cx="1600200" cy="626165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1. Select the desire frequency by tuning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5038545" y="2424499"/>
            <a:ext cx="1600200" cy="626165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2. Determines the sensitivity of the receiver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739140" y="5402393"/>
            <a:ext cx="1699259" cy="941195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C00000"/>
                </a:solidFill>
              </a:rPr>
              <a:t>3. RF are converted into intermediate frequency</a:t>
            </a:r>
            <a:br>
              <a:rPr lang="en-US" sz="1300" dirty="0" smtClean="0">
                <a:solidFill>
                  <a:srgbClr val="C00000"/>
                </a:solidFill>
              </a:rPr>
            </a:br>
            <a:r>
              <a:rPr lang="en-US" sz="1300" dirty="0" smtClean="0">
                <a:solidFill>
                  <a:srgbClr val="C00000"/>
                </a:solidFill>
              </a:rPr>
              <a:t>  fL0 = </a:t>
            </a:r>
            <a:r>
              <a:rPr lang="en-US" sz="1300" dirty="0" err="1" smtClean="0">
                <a:solidFill>
                  <a:srgbClr val="C00000"/>
                </a:solidFill>
              </a:rPr>
              <a:t>fRF</a:t>
            </a:r>
            <a:r>
              <a:rPr lang="en-US" sz="1300" dirty="0" smtClean="0">
                <a:solidFill>
                  <a:srgbClr val="C00000"/>
                </a:solidFill>
              </a:rPr>
              <a:t> – </a:t>
            </a:r>
            <a:r>
              <a:rPr lang="en-US" sz="1300" dirty="0" err="1" smtClean="0">
                <a:solidFill>
                  <a:srgbClr val="C00000"/>
                </a:solidFill>
              </a:rPr>
              <a:t>fIF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1825206" y="2286000"/>
            <a:ext cx="1718094" cy="830044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4</a:t>
            </a:r>
            <a:r>
              <a:rPr lang="en-US" sz="1400" dirty="0" smtClean="0">
                <a:solidFill>
                  <a:srgbClr val="C00000"/>
                </a:solidFill>
              </a:rPr>
              <a:t>. Image frequency rejection is done by IF filter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3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Select an AM station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Tune the RF amplifier to lower end of AM band.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Local Oscillator frequency set 1095 kHz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Mix the 1095 kHz and 640 kHz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It contains automatic gain control which is required to </a:t>
            </a:r>
            <a:r>
              <a:rPr lang="en-US" dirty="0"/>
              <a:t>o</a:t>
            </a:r>
            <a:r>
              <a:rPr lang="en-US" dirty="0" smtClean="0"/>
              <a:t>vercome atmospheric conditions that adversely affect signal strength between transmitters and receivers.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Rectifies the modulating signal by filtering out 455 kHz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2133600" y="2743200"/>
            <a:ext cx="4572000" cy="21336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23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58</TotalTime>
  <Words>117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Superheterodyne Receiver</vt:lpstr>
      <vt:lpstr>Feature </vt:lpstr>
      <vt:lpstr>WHY WE NEED IT?</vt:lpstr>
      <vt:lpstr>WHY WE NEED IT?</vt:lpstr>
      <vt:lpstr>WHY WE NEED IT?</vt:lpstr>
      <vt:lpstr>The Superheterodyne Receiver</vt:lpstr>
      <vt:lpstr>Tuning Process</vt:lpstr>
      <vt:lpstr>Detector Section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____</dc:creator>
  <cp:lastModifiedBy>____</cp:lastModifiedBy>
  <cp:revision>9</cp:revision>
  <dcterms:created xsi:type="dcterms:W3CDTF">2021-11-23T00:09:25Z</dcterms:created>
  <dcterms:modified xsi:type="dcterms:W3CDTF">2021-11-23T01:08:11Z</dcterms:modified>
</cp:coreProperties>
</file>