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FEB-39D3-4931-ACFD-15492FF887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AE7-BA1C-4A6C-BB38-A4CBFF9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FEB-39D3-4931-ACFD-15492FF887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AE7-BA1C-4A6C-BB38-A4CBFF9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FEB-39D3-4931-ACFD-15492FF887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AE7-BA1C-4A6C-BB38-A4CBFF9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FEB-39D3-4931-ACFD-15492FF887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AE7-BA1C-4A6C-BB38-A4CBFF9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0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FEB-39D3-4931-ACFD-15492FF887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AE7-BA1C-4A6C-BB38-A4CBFF9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3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FEB-39D3-4931-ACFD-15492FF887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AE7-BA1C-4A6C-BB38-A4CBFF9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FEB-39D3-4931-ACFD-15492FF887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AE7-BA1C-4A6C-BB38-A4CBFF9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FEB-39D3-4931-ACFD-15492FF887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AE7-BA1C-4A6C-BB38-A4CBFF9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FEB-39D3-4931-ACFD-15492FF887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AE7-BA1C-4A6C-BB38-A4CBFF9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FEB-39D3-4931-ACFD-15492FF887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AE7-BA1C-4A6C-BB38-A4CBFF9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7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9FEB-39D3-4931-ACFD-15492FF887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AE7-BA1C-4A6C-BB38-A4CBFF9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9FEB-39D3-4931-ACFD-15492FF887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9AE7-BA1C-4A6C-BB38-A4CBFF9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941" y="-425003"/>
            <a:ext cx="9144000" cy="26857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Monochrome Television Transmitter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75557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Samarjit Saha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ID:11809015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Session:2017-2018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&amp; communication Technology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7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Outlines of session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of Monochrome TV Transmitter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Monochrome TV Transmitter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Block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Monochrome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 Transmitter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Monochrome TV Transmitter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of Monochrome TV Transmitter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of Monochrome TV Transmitter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Black and White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Level of Brightness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and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Domain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Optical Elements into electrical 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of Element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Monochrome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TV Transmitter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3" y="1690688"/>
            <a:ext cx="7617752" cy="4202480"/>
          </a:xfrm>
        </p:spPr>
      </p:pic>
    </p:spTree>
    <p:extLst>
      <p:ext uri="{BB962C8B-B14F-4D97-AF65-F5344CB8AC3E}">
        <p14:creationId xmlns:p14="http://schemas.microsoft.com/office/powerpoint/2010/main" val="423882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of Monochrome TV Transmitter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information  between black and white with gray shade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UHF &amp; VHF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 carrier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445" y="1781801"/>
            <a:ext cx="10515600" cy="132556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b="1" dirty="0" smtClean="0">
                <a:solidFill>
                  <a:srgbClr val="FF0000"/>
                </a:solidFill>
              </a:rPr>
              <a:t>Thanks Everyone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or Listening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Simplified Monochrome Television Transmitter</vt:lpstr>
      <vt:lpstr>Outlines of session</vt:lpstr>
      <vt:lpstr>Basic of Monochrome TV Transmitter  </vt:lpstr>
      <vt:lpstr>Block Diagram of Monochrome TV Transmitter</vt:lpstr>
      <vt:lpstr>Parameter of Monochrome TV Transmitter</vt:lpstr>
      <vt:lpstr>        Thanks Everyone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Monochrome Television Transmitter</dc:title>
  <dc:creator>HP</dc:creator>
  <cp:lastModifiedBy>HP</cp:lastModifiedBy>
  <cp:revision>16</cp:revision>
  <dcterms:created xsi:type="dcterms:W3CDTF">2021-11-21T19:29:00Z</dcterms:created>
  <dcterms:modified xsi:type="dcterms:W3CDTF">2021-11-22T19:21:06Z</dcterms:modified>
</cp:coreProperties>
</file>