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61C155-73ED-4ABE-8E43-F438A204FEE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777A78-8D8B-48F6-B6FC-A2B2E6D5052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1"/>
          <a:stretch/>
        </p:blipFill>
        <p:spPr>
          <a:xfrm>
            <a:off x="1251720" y="337680"/>
            <a:ext cx="9687960" cy="618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Content Placeholder 3" descr=""/>
          <p:cNvPicPr/>
          <p:nvPr/>
        </p:nvPicPr>
        <p:blipFill>
          <a:blip r:embed="rId1"/>
          <a:stretch/>
        </p:blipFill>
        <p:spPr>
          <a:xfrm>
            <a:off x="991800" y="515160"/>
            <a:ext cx="9916200" cy="58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Content Placeholder 3" descr=""/>
          <p:cNvPicPr/>
          <p:nvPr/>
        </p:nvPicPr>
        <p:blipFill>
          <a:blip r:embed="rId1"/>
          <a:stretch/>
        </p:blipFill>
        <p:spPr>
          <a:xfrm>
            <a:off x="1401120" y="489240"/>
            <a:ext cx="8798760" cy="593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Content Placeholder 3" descr=""/>
          <p:cNvPicPr/>
          <p:nvPr/>
        </p:nvPicPr>
        <p:blipFill>
          <a:blip r:embed="rId1"/>
          <a:stretch/>
        </p:blipFill>
        <p:spPr>
          <a:xfrm>
            <a:off x="1867320" y="553680"/>
            <a:ext cx="8847360" cy="574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Content Placeholder 3" descr=""/>
          <p:cNvPicPr/>
          <p:nvPr/>
        </p:nvPicPr>
        <p:blipFill>
          <a:blip r:embed="rId1"/>
          <a:stretch/>
        </p:blipFill>
        <p:spPr>
          <a:xfrm>
            <a:off x="1352160" y="605160"/>
            <a:ext cx="9362520" cy="557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3" descr=""/>
          <p:cNvPicPr/>
          <p:nvPr/>
        </p:nvPicPr>
        <p:blipFill>
          <a:blip r:embed="rId1"/>
          <a:stretch/>
        </p:blipFill>
        <p:spPr>
          <a:xfrm>
            <a:off x="1350720" y="657000"/>
            <a:ext cx="8874720" cy="55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Content Placeholder 3" descr=""/>
          <p:cNvPicPr/>
          <p:nvPr/>
        </p:nvPicPr>
        <p:blipFill>
          <a:blip r:embed="rId1"/>
          <a:stretch/>
        </p:blipFill>
        <p:spPr>
          <a:xfrm>
            <a:off x="1315440" y="528120"/>
            <a:ext cx="8948520" cy="564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1359720" y="579600"/>
            <a:ext cx="9187920" cy="559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analyzing_algorithms_insertionsort</Template>
  <TotalTime>0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2016-05-16T20:25:31Z</dcterms:created>
  <dc:creator>rakib_hasan</dc:creator>
  <dc:description/>
  <dc:language>en-US</dc:language>
  <cp:lastModifiedBy/>
  <dcterms:modified xsi:type="dcterms:W3CDTF">2018-05-23T12:20:16Z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