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6F4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53FA-A9BA-46CA-B4BA-FF68F461BD1B}" type="datetimeFigureOut">
              <a:rPr lang="ko-KR" altLang="en-US" smtClean="0"/>
              <a:pPr/>
              <a:t>2015-09-18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A210-B3B0-44EC-AEC4-15621F8E3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57290" y="928670"/>
            <a:ext cx="6000792" cy="428628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0298" y="2000240"/>
            <a:ext cx="2071702" cy="6429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ork\GameDesign\Assets\scene4_Game\models\tile_Normal.png"/>
          <p:cNvPicPr>
            <a:picLocks noChangeAspect="1" noChangeArrowheads="1"/>
          </p:cNvPicPr>
          <p:nvPr/>
        </p:nvPicPr>
        <p:blipFill>
          <a:blip r:embed="rId2">
            <a:lum bright="71000" contrast="-68000"/>
          </a:blip>
          <a:srcRect/>
          <a:stretch>
            <a:fillRect/>
          </a:stretch>
        </p:blipFill>
        <p:spPr bwMode="auto">
          <a:xfrm>
            <a:off x="1357290" y="1071546"/>
            <a:ext cx="5143500" cy="5133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214546" y="1214422"/>
            <a:ext cx="2786082" cy="2143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85984" y="2571744"/>
            <a:ext cx="2500330" cy="214314"/>
          </a:xfrm>
          <a:prstGeom prst="round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0"/>
          </a:gra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6715140" y="1357298"/>
            <a:ext cx="1000132" cy="1214446"/>
          </a:xfrm>
          <a:prstGeom prst="triangl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</a:gradFill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00100" y="3643314"/>
            <a:ext cx="1071570" cy="107157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14612" y="3500438"/>
            <a:ext cx="428628" cy="1571636"/>
          </a:xfrm>
          <a:prstGeom prst="rect">
            <a:avLst/>
          </a:prstGeom>
          <a:solidFill>
            <a:srgbClr val="916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 rot="16200000">
            <a:off x="5500694" y="3214686"/>
            <a:ext cx="1357322" cy="928694"/>
          </a:xfrm>
          <a:prstGeom prst="homePlate">
            <a:avLst>
              <a:gd name="adj" fmla="val 82762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 rot="16200000">
            <a:off x="5500694" y="3214686"/>
            <a:ext cx="1357322" cy="928694"/>
          </a:xfrm>
          <a:prstGeom prst="homePlate">
            <a:avLst>
              <a:gd name="adj" fmla="val 82762"/>
            </a:avLst>
          </a:prstGeom>
          <a:gradFill>
            <a:gsLst>
              <a:gs pos="0">
                <a:schemeClr val="bg1">
                  <a:lumMod val="85000"/>
                  <a:alpha val="50000"/>
                </a:schemeClr>
              </a:gs>
              <a:gs pos="10000">
                <a:schemeClr val="tx1">
                  <a:lumMod val="50000"/>
                  <a:lumOff val="50000"/>
                  <a:alpha val="50000"/>
                </a:schemeClr>
              </a:gs>
              <a:gs pos="20000">
                <a:schemeClr val="bg1">
                  <a:lumMod val="85000"/>
                  <a:alpha val="50000"/>
                </a:schemeClr>
              </a:gs>
              <a:gs pos="30000">
                <a:schemeClr val="tx1">
                  <a:lumMod val="50000"/>
                  <a:lumOff val="50000"/>
                  <a:alpha val="50000"/>
                </a:schemeClr>
              </a:gs>
              <a:gs pos="40000">
                <a:schemeClr val="bg1">
                  <a:lumMod val="85000"/>
                  <a:alpha val="50000"/>
                </a:schemeClr>
              </a:gs>
              <a:gs pos="50000">
                <a:schemeClr val="tx1">
                  <a:lumMod val="50000"/>
                  <a:lumOff val="50000"/>
                  <a:alpha val="50000"/>
                </a:schemeClr>
              </a:gs>
              <a:gs pos="60000">
                <a:schemeClr val="bg1">
                  <a:lumMod val="85000"/>
                  <a:alpha val="50000"/>
                </a:schemeClr>
              </a:gs>
              <a:gs pos="70000">
                <a:schemeClr val="tx1">
                  <a:lumMod val="50000"/>
                  <a:lumOff val="50000"/>
                  <a:alpha val="50000"/>
                </a:schemeClr>
              </a:gs>
              <a:gs pos="80000">
                <a:schemeClr val="bg1">
                  <a:lumMod val="85000"/>
                  <a:alpha val="50000"/>
                </a:schemeClr>
              </a:gs>
              <a:gs pos="90000">
                <a:schemeClr val="tx1">
                  <a:lumMod val="50000"/>
                  <a:lumOff val="50000"/>
                  <a:alpha val="50000"/>
                </a:schemeClr>
              </a:gs>
            </a:gsLst>
            <a:lin ang="0" scaled="0"/>
          </a:gradFill>
          <a:ln>
            <a:solidFill>
              <a:schemeClr val="tx1">
                <a:lumMod val="65000"/>
                <a:lumOff val="35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hyobCom</dc:creator>
  <cp:lastModifiedBy>hyobCom</cp:lastModifiedBy>
  <cp:revision>41</cp:revision>
  <dcterms:created xsi:type="dcterms:W3CDTF">2015-09-18T05:02:40Z</dcterms:created>
  <dcterms:modified xsi:type="dcterms:W3CDTF">2015-09-18T17:10:39Z</dcterms:modified>
</cp:coreProperties>
</file>