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67" r:id="rId2"/>
    <p:sldId id="26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E7AC5"/>
    <a:srgbClr val="0D9BE5"/>
    <a:srgbClr val="008CD7"/>
    <a:srgbClr val="005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 autoAdjust="0"/>
    <p:restoredTop sz="85407"/>
  </p:normalViewPr>
  <p:slideViewPr>
    <p:cSldViewPr snapToGrid="0">
      <p:cViewPr>
        <p:scale>
          <a:sx n="103" d="100"/>
          <a:sy n="103" d="100"/>
        </p:scale>
        <p:origin x="131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B666-B2F4-3348-A429-31A242508CDA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A667-A9A0-2543-937F-719D112471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25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1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0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4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1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3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" y="0"/>
            <a:ext cx="9142857" cy="48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76" y="61424"/>
            <a:ext cx="7886700" cy="4206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3392" y="689622"/>
            <a:ext cx="8102538" cy="5711178"/>
          </a:xfrm>
        </p:spPr>
        <p:txBody>
          <a:bodyPr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l"/>
              <a:defRPr lang="zh-CN" altLang="en-US" sz="2000" kern="1200" dirty="0" smtClean="0">
                <a:solidFill>
                  <a:srgbClr val="0E7AC5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685800" indent="-228600">
              <a:spcAft>
                <a:spcPts val="600"/>
              </a:spcAft>
              <a:buFont typeface="Wingdings" panose="05000000000000000000" pitchFamily="2" charset="2"/>
              <a:buChar char="l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3868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6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6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2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644" y="61912"/>
            <a:ext cx="7886700" cy="4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249" y="816746"/>
            <a:ext cx="7678075" cy="549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648" y="857729"/>
            <a:ext cx="696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张静静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高级工程师</a:t>
            </a:r>
          </a:p>
        </p:txBody>
      </p:sp>
      <p:pic>
        <p:nvPicPr>
          <p:cNvPr id="10" name="图片 9" descr="E:\【电脑资料】\【project】\21.PPT背景\logo_中国科学院网络数据科学与技术重点实验室（白小）1.pnglogo_中国科学院网络数据科学与技术重点实验室（白小）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3605" y="6062110"/>
            <a:ext cx="4249103" cy="4619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" y="3524096"/>
            <a:ext cx="9142857" cy="3333903"/>
          </a:xfrm>
          <a:prstGeom prst="rect">
            <a:avLst/>
          </a:prstGeom>
        </p:spPr>
      </p:pic>
      <p:pic>
        <p:nvPicPr>
          <p:cNvPr id="8" name="图片 7" descr="E:\【电脑资料】\【project】\21.PPT背景\logo_中国科学院网络数据科学与技术重点实验室（白小）1.pnglogo_中国科学院网络数据科学与技术重点实验室（白小）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6467" y="5909656"/>
            <a:ext cx="4249103" cy="4619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" y="0"/>
            <a:ext cx="9142857" cy="18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3"/>
          <p:cNvSpPr/>
          <p:nvPr/>
        </p:nvSpPr>
        <p:spPr>
          <a:xfrm>
            <a:off x="2354122" y="1712656"/>
            <a:ext cx="4552336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defTabSz="685749">
              <a:spcBef>
                <a:spcPct val="0"/>
              </a:spcBef>
              <a:buNone/>
            </a:pPr>
            <a:r>
              <a:rPr lang="en-US" altLang="x-none" sz="6000" dirty="0">
                <a:solidFill>
                  <a:srgbClr val="0D9BE5"/>
                </a:solidFill>
                <a:latin typeface="Arial Black" pitchFamily="2" charset="0"/>
                <a:sym typeface="Broadway" pitchFamily="2" charset="0"/>
              </a:rPr>
              <a:t>Thank you</a:t>
            </a:r>
          </a:p>
        </p:txBody>
      </p:sp>
      <p:pic>
        <p:nvPicPr>
          <p:cNvPr id="10" name="图片 9" descr="E:\【电脑资料】\【project】\21.PPT背景\logo_中国科学院网络数据科学与技术重点实验室（白小）1.pnglogo_中国科学院网络数据科学与技术重点实验室（白小）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3605" y="6062110"/>
            <a:ext cx="4249103" cy="461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</TotalTime>
  <Words>8</Words>
  <Application>Microsoft Macintosh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 Black</vt:lpstr>
      <vt:lpstr>Broadway</vt:lpstr>
      <vt:lpstr>Calibri</vt:lpstr>
      <vt:lpstr>DengXian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sunhuihui</dc:creator>
  <cp:lastModifiedBy>Office</cp:lastModifiedBy>
  <cp:revision>375</cp:revision>
  <dcterms:created xsi:type="dcterms:W3CDTF">2015-12-17T08:36:33Z</dcterms:created>
  <dcterms:modified xsi:type="dcterms:W3CDTF">2019-07-10T07:02:57Z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