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9A64-C353-4131-80AB-29896A0095A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30A790-B4AF-481D-9185-5106C8E3C8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76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9A64-C353-4131-80AB-29896A0095A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A790-B4AF-481D-9185-5106C8E3C8E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8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9A64-C353-4131-80AB-29896A0095A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A790-B4AF-481D-9185-5106C8E3C8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17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9A64-C353-4131-80AB-29896A0095A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A790-B4AF-481D-9185-5106C8E3C8E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35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9A64-C353-4131-80AB-29896A0095A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A790-B4AF-481D-9185-5106C8E3C8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67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9A64-C353-4131-80AB-29896A0095A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A790-B4AF-481D-9185-5106C8E3C8E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4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9A64-C353-4131-80AB-29896A0095A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A790-B4AF-481D-9185-5106C8E3C8E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87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9A64-C353-4131-80AB-29896A0095A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A790-B4AF-481D-9185-5106C8E3C8E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7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9A64-C353-4131-80AB-29896A0095A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A790-B4AF-481D-9185-5106C8E3C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08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59A64-C353-4131-80AB-29896A0095A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A790-B4AF-481D-9185-5106C8E3C8E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459A64-C353-4131-80AB-29896A0095A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A790-B4AF-481D-9185-5106C8E3C8E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45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59A64-C353-4131-80AB-29896A0095AA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30A790-B4AF-481D-9185-5106C8E3C8E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57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51CB-CA2E-09C8-178F-AF231966C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01" y="1706856"/>
            <a:ext cx="8637073" cy="1556874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PUC Validation date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2EE68-5F38-C98D-704C-DE278A4DE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401" y="3917098"/>
            <a:ext cx="8637072" cy="287798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SAHIL Makhaniya</a:t>
            </a:r>
          </a:p>
          <a:p>
            <a:r>
              <a:rPr lang="en-US" dirty="0">
                <a:latin typeface="Algerian" panose="04020705040A02060702" pitchFamily="82" charset="0"/>
              </a:rPr>
              <a:t>21162121014</a:t>
            </a:r>
          </a:p>
          <a:p>
            <a:r>
              <a:rPr lang="en-US" dirty="0">
                <a:latin typeface="Algerian" panose="04020705040A02060702" pitchFamily="82" charset="0"/>
              </a:rPr>
              <a:t>ESFP-II – PROJECT</a:t>
            </a:r>
          </a:p>
          <a:p>
            <a:r>
              <a:rPr lang="en-US" dirty="0">
                <a:latin typeface="Algerian" panose="04020705040A02060702" pitchFamily="82" charset="0"/>
              </a:rPr>
              <a:t>BDA:22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82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F7E0-2453-F31F-F004-16AF2C7E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Thank you</a:t>
            </a:r>
            <a:br>
              <a:rPr lang="en-IN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51D2-1FB7-823F-E561-A5B9BCA35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0" indent="0" algn="r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0" indent="0" algn="r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0" indent="0" algn="r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0" indent="0" algn="r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0" indent="0" algn="r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0" indent="0" algn="r">
              <a:buNone/>
            </a:pPr>
            <a:r>
              <a:rPr lang="en-US" dirty="0">
                <a:latin typeface="Algerian" panose="04020705040A02060702" pitchFamily="82" charset="0"/>
              </a:rPr>
              <a:t>~ </a:t>
            </a:r>
            <a:r>
              <a:rPr lang="en-US" dirty="0" err="1">
                <a:latin typeface="Algerian" panose="04020705040A02060702" pitchFamily="82" charset="0"/>
              </a:rPr>
              <a:t>sahil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dirty="0" err="1">
                <a:latin typeface="Algerian" panose="04020705040A02060702" pitchFamily="82" charset="0"/>
              </a:rPr>
              <a:t>makhaniya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4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4F6C-147D-1EF5-9744-1F685412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CODE: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71E53-F5BA-6FF8-4061-DAB8B361E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6" t="14753" r="25569" b="5724"/>
          <a:stretch/>
        </p:blipFill>
        <p:spPr>
          <a:xfrm>
            <a:off x="1451579" y="1988192"/>
            <a:ext cx="5599688" cy="3929394"/>
          </a:xfrm>
        </p:spPr>
      </p:pic>
    </p:spTree>
    <p:extLst>
      <p:ext uri="{BB962C8B-B14F-4D97-AF65-F5344CB8AC3E}">
        <p14:creationId xmlns:p14="http://schemas.microsoft.com/office/powerpoint/2010/main" val="190779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EBBA-1D98-DE61-FB56-D9A1BE02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CODE: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E7854-1C58-665B-110A-8D52FC2E1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6" t="14268" r="52563" b="6211"/>
          <a:stretch/>
        </p:blipFill>
        <p:spPr>
          <a:xfrm>
            <a:off x="1451579" y="1912688"/>
            <a:ext cx="3321757" cy="4042986"/>
          </a:xfrm>
        </p:spPr>
      </p:pic>
    </p:spTree>
    <p:extLst>
      <p:ext uri="{BB962C8B-B14F-4D97-AF65-F5344CB8AC3E}">
        <p14:creationId xmlns:p14="http://schemas.microsoft.com/office/powerpoint/2010/main" val="131047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F9BD-AD6C-1173-7CD1-1D21B874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CODE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75C365-93E8-BD00-329A-E8567B304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6" t="14268" r="27074" b="5968"/>
          <a:stretch/>
        </p:blipFill>
        <p:spPr>
          <a:xfrm>
            <a:off x="1451579" y="1937855"/>
            <a:ext cx="5645507" cy="4069729"/>
          </a:xfrm>
        </p:spPr>
      </p:pic>
    </p:spTree>
    <p:extLst>
      <p:ext uri="{BB962C8B-B14F-4D97-AF65-F5344CB8AC3E}">
        <p14:creationId xmlns:p14="http://schemas.microsoft.com/office/powerpoint/2010/main" val="27342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3525-4137-27F9-7061-317C3675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OUTPUT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F1343D-7BAC-8CFE-3D45-E03993591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87" b="46336"/>
          <a:stretch/>
        </p:blipFill>
        <p:spPr>
          <a:xfrm>
            <a:off x="1451579" y="1932235"/>
            <a:ext cx="4791112" cy="3928580"/>
          </a:xfrm>
        </p:spPr>
      </p:pic>
    </p:spTree>
    <p:extLst>
      <p:ext uri="{BB962C8B-B14F-4D97-AF65-F5344CB8AC3E}">
        <p14:creationId xmlns:p14="http://schemas.microsoft.com/office/powerpoint/2010/main" val="308656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95FB-42E8-2C50-C61D-F67DD2D5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BB618-0BCC-CA8F-721A-BC67F0253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44" b="48038"/>
          <a:stretch/>
        </p:blipFill>
        <p:spPr>
          <a:xfrm>
            <a:off x="1451579" y="1932235"/>
            <a:ext cx="5007943" cy="3993220"/>
          </a:xfrm>
        </p:spPr>
      </p:pic>
    </p:spTree>
    <p:extLst>
      <p:ext uri="{BB962C8B-B14F-4D97-AF65-F5344CB8AC3E}">
        <p14:creationId xmlns:p14="http://schemas.microsoft.com/office/powerpoint/2010/main" val="92373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316D-874D-D300-3660-9CB7701C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If - else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E2A6-9EB8-612A-7244-885CB3EE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The "else condition" is usually used when you have to</a:t>
            </a:r>
            <a:r>
              <a:rPr lang="en-US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 judge one statement on the basis of other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. If one condition goes wrong, then there should be another condition that should justify the statement or logic.</a:t>
            </a:r>
          </a:p>
          <a:p>
            <a:pPr algn="l"/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a = 100;</a:t>
            </a:r>
          </a:p>
          <a:p>
            <a:pPr algn="l"/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( a &lt; 20 ) {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CC0000"/>
                </a:solidFill>
                <a:effectLst/>
                <a:latin typeface="Consolas" panose="020B0609020204030204" pitchFamily="49" charset="0"/>
              </a:rPr>
              <a:t>"a is less than 20\n"</a:t>
            </a: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);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{...</a:t>
            </a:r>
          </a:p>
        </p:txBody>
      </p:sp>
    </p:spTree>
    <p:extLst>
      <p:ext uri="{BB962C8B-B14F-4D97-AF65-F5344CB8AC3E}">
        <p14:creationId xmlns:p14="http://schemas.microsoft.com/office/powerpoint/2010/main" val="195079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1F3-6974-E4E6-7890-FF65A13B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WHILE LOOP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D935-57AD-BCDC-0B0B-B6B2C4C7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 while loop evaluates the condition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If the condition evaluates to true, the code inside the while loop is executed.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The condition is evaluated again.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This process continues until the condition is false.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When the condition evaluates to false, the loop terminates</a:t>
            </a:r>
          </a:p>
          <a:p>
            <a:r>
              <a:rPr lang="en-IN" dirty="0"/>
              <a:t>While(</a:t>
            </a:r>
            <a:r>
              <a:rPr lang="en-IN" dirty="0" err="1"/>
              <a:t>oondition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749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35A2-4DDE-796C-E83D-D4A25D9C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Class and object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7252-0A0D-B0BC-E23C-0B245924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Classes. A class in C++ can be viewed as a blueprint or a skeleton of a particular entity.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Objects. In order to use the class functionality, we need to instantiate the class to create an object.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Access Specifiers.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Constructors.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Types of Constructors.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Assignment Operator.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Destructors. ...</a:t>
            </a:r>
          </a:p>
        </p:txBody>
      </p:sp>
    </p:spTree>
    <p:extLst>
      <p:ext uri="{BB962C8B-B14F-4D97-AF65-F5344CB8AC3E}">
        <p14:creationId xmlns:p14="http://schemas.microsoft.com/office/powerpoint/2010/main" val="30222931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215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Consolas</vt:lpstr>
      <vt:lpstr>Gill Sans MT</vt:lpstr>
      <vt:lpstr>Roboto</vt:lpstr>
      <vt:lpstr>Gallery</vt:lpstr>
      <vt:lpstr>PUC Validation date</vt:lpstr>
      <vt:lpstr>CODE:</vt:lpstr>
      <vt:lpstr>CODE:</vt:lpstr>
      <vt:lpstr>CODE</vt:lpstr>
      <vt:lpstr>OUTPUT</vt:lpstr>
      <vt:lpstr>Output</vt:lpstr>
      <vt:lpstr>If - else</vt:lpstr>
      <vt:lpstr>WHILE LOOP</vt:lpstr>
      <vt:lpstr>Class and object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PUC Validation date</dc:title>
  <dc:creator>Sahil Makhaniya</dc:creator>
  <cp:lastModifiedBy>Sahil Makhaniya</cp:lastModifiedBy>
  <cp:revision>2</cp:revision>
  <dcterms:created xsi:type="dcterms:W3CDTF">2022-07-05T16:46:23Z</dcterms:created>
  <dcterms:modified xsi:type="dcterms:W3CDTF">2022-07-06T03:41:03Z</dcterms:modified>
</cp:coreProperties>
</file>