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60697-4113-306E-B5ED-56638832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B91AFF-CD73-2161-B9C2-D70998CF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2EB39-9360-3FAA-E95A-32890C53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BFC90-0A5F-B090-79FB-4E80EC78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49613-BE4A-D98D-01B8-1B6748A4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4693D-7DAB-6687-EFC3-D35C6800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CC9EB6-2A1D-BBCD-A8D3-A0F0A6DD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ED1AD-D437-88D7-80C1-815C51AF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6AE64-9081-737C-0EFA-5695AC37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E0147-EA23-5942-0504-52F51442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10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9A0542-40D2-7A54-E1BD-76BB3C3DC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A0020-5AFD-0A65-5905-9600F3CF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4F55-BD18-6CDA-9405-E3CB030A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F98EC-36CF-54E2-E87F-50EFF80D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212D9-C532-4DD4-01BF-BB06B058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92B34-1EDF-CBA8-A839-08BAB2C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7E3FE-21CC-D9BE-AB0D-42412E17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C2025-BEDD-3935-5413-6928866E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DC6FF-1D46-073E-919A-A0BCE1B2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175B-B11D-1BA9-9B81-A298E34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68A9B-520B-9022-F242-4741360D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3E89F-A5B8-CDFD-402B-D7146DAAE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5E394-A28C-E837-2678-B9A8BFEF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72892D-C8C1-6FD6-ED2C-B3F7CF52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FBEBF-E49F-11BE-D346-1F9B44F1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5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3C8-D6C1-2390-CCF1-4F5A4BFF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8D598-EA79-0F4A-7279-ED2E3DE77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2D8DFE-6D0C-E13C-BDE8-6ACF39F4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4B1B8-42CC-9412-BA6D-D0A2C6EF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974B54-2F70-1EE1-FB8E-3CAF4AB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B20E2D-ED7E-1672-1D0C-7AEBF0EB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9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8113A-DF41-2E89-FF07-396929D0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0E1E6-14E8-A99B-3D5F-6033B31D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D5EE59-1C9A-DA81-2F20-3E33750E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E8FEED-5F71-6982-DDE1-EA2144068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6FF1A2-D0BE-86C2-47AD-4D0B9AFC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2D9F0-576E-F682-11B2-AF35B5F0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F228CF-1AC8-81EE-50A5-29DA003F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FE8345-569E-9C3E-9CC5-92DCE3B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30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D13E3-C916-39E0-DDAA-A9A872A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D9FF1D-B0A3-C42A-DE16-C7F6256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3F622-D7E4-89C6-A5F1-1CE66997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C582C3-F6C4-9113-3129-612C08D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717C06-EC5F-9988-A380-55C79B2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BCCE6E-F6E9-4E9E-0360-F7B69BC0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5503B5-DCBE-211C-F0C7-92DA983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BF7F-D3D8-B5F9-2F8B-87FF0F96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E754B-E7DB-8F67-E1C1-5588E8CC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7DFA30-EEB6-68A9-FE2D-21FBF8D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9E8A3-1D61-60B2-10DD-8A1ECE95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AD5AC7-3F95-A9FF-62EC-EF907DBB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D0884-809E-3706-C8C1-058757C8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5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88810-70FD-64A5-648D-6917D5A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08555-409F-B4C8-A5D5-F48A930D5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114C6-AB72-C959-3414-D22B2425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A2DBB-55B1-8D30-F4FE-D2C48A5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594E-8F3E-BC93-C34F-854C4B1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C5EB2-D901-FBDA-199E-385A59E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1C2FBF-115C-B50E-B7FC-CED0AFB9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9CE075-3E2D-8946-60DA-DBBF273C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6948A-A68F-1AD7-D624-6D75295E2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4D650-D5FE-5CBC-918A-EA04E926C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CB1D3-7BC6-86DC-095F-45837A11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1B40B6-5541-7388-7400-275DEBFDA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r="18600"/>
          <a:stretch>
            <a:fillRect/>
          </a:stretch>
        </p:blipFill>
        <p:spPr bwMode="auto">
          <a:xfrm>
            <a:off x="31262" y="0"/>
            <a:ext cx="121607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75C07C-F5D3-38AA-7BD7-60A156F74952}"/>
              </a:ext>
            </a:extLst>
          </p:cNvPr>
          <p:cNvSpPr txBox="1"/>
          <p:nvPr/>
        </p:nvSpPr>
        <p:spPr>
          <a:xfrm>
            <a:off x="219353" y="1930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ポップアップ例</a:t>
            </a: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9D960FCF-979D-5EDA-03A9-D5769956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600" y="816863"/>
            <a:ext cx="4901379" cy="522427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899BFE5D-CB9F-3BBB-C5A3-7043FDE56813}"/>
              </a:ext>
            </a:extLst>
          </p:cNvPr>
          <p:cNvSpPr/>
          <p:nvPr/>
        </p:nvSpPr>
        <p:spPr>
          <a:xfrm>
            <a:off x="5807947" y="3127549"/>
            <a:ext cx="452176" cy="6029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9ABDDC4-461A-AFF4-88C3-E250B1EB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091" y="816863"/>
            <a:ext cx="4901379" cy="5224274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1D3480-1760-759C-8F66-F7C460E29A42}"/>
              </a:ext>
            </a:extLst>
          </p:cNvPr>
          <p:cNvSpPr/>
          <p:nvPr/>
        </p:nvSpPr>
        <p:spPr>
          <a:xfrm>
            <a:off x="6580090" y="1722721"/>
            <a:ext cx="4901379" cy="4318416"/>
          </a:xfrm>
          <a:prstGeom prst="rect">
            <a:avLst/>
          </a:prstGeom>
          <a:solidFill>
            <a:srgbClr val="7F7F7F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8850519-EABC-8FB7-4AA6-9DB090A8F4B0}"/>
              </a:ext>
            </a:extLst>
          </p:cNvPr>
          <p:cNvGrpSpPr/>
          <p:nvPr/>
        </p:nvGrpSpPr>
        <p:grpSpPr>
          <a:xfrm>
            <a:off x="7413040" y="1722721"/>
            <a:ext cx="3235478" cy="2028014"/>
            <a:chOff x="4136746" y="1644623"/>
            <a:chExt cx="3744686" cy="2983900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A0574EE-28F5-B07E-D26F-FE4829CD68B7}"/>
                </a:ext>
              </a:extLst>
            </p:cNvPr>
            <p:cNvSpPr/>
            <p:nvPr/>
          </p:nvSpPr>
          <p:spPr>
            <a:xfrm>
              <a:off x="4136746" y="1650491"/>
              <a:ext cx="3744686" cy="2978032"/>
            </a:xfrm>
            <a:prstGeom prst="roundRect">
              <a:avLst>
                <a:gd name="adj" fmla="val 78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21B9CFC5-1182-BCE3-7009-D5C63DB81DF6}"/>
                </a:ext>
              </a:extLst>
            </p:cNvPr>
            <p:cNvSpPr/>
            <p:nvPr/>
          </p:nvSpPr>
          <p:spPr>
            <a:xfrm>
              <a:off x="4476218" y="3886158"/>
              <a:ext cx="1092202" cy="3471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はい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C5B1937-3F2B-2E44-1425-660BC443ACE4}"/>
                </a:ext>
              </a:extLst>
            </p:cNvPr>
            <p:cNvSpPr/>
            <p:nvPr/>
          </p:nvSpPr>
          <p:spPr>
            <a:xfrm>
              <a:off x="6449765" y="3886158"/>
              <a:ext cx="1092202" cy="34713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いいえ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1A4E9B5-7C3B-C48B-D19F-1E4EE01C9CEC}"/>
                </a:ext>
              </a:extLst>
            </p:cNvPr>
            <p:cNvSpPr txBox="1"/>
            <p:nvPr/>
          </p:nvSpPr>
          <p:spPr>
            <a:xfrm>
              <a:off x="4759367" y="1644623"/>
              <a:ext cx="2499444" cy="212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ja-JP" altLang="en-US" sz="1400" b="1" dirty="0"/>
                <a:t>以下の項目で登録します</a:t>
              </a:r>
              <a:endParaRPr kumimoji="1" lang="en-US" altLang="ja-JP" sz="1400" b="1" dirty="0"/>
            </a:p>
            <a:p>
              <a:r>
                <a:rPr lang="ja-JP" altLang="en-US" sz="1200" dirty="0"/>
                <a:t>社員番号　：</a:t>
              </a:r>
              <a:r>
                <a:rPr lang="en-US" altLang="ja-JP" sz="1200" dirty="0"/>
                <a:t>111111112</a:t>
              </a:r>
            </a:p>
            <a:p>
              <a:r>
                <a:rPr lang="ja-JP" altLang="en-US" sz="1200" dirty="0"/>
                <a:t>パスワード：</a:t>
              </a:r>
              <a:r>
                <a:rPr lang="en-US" altLang="ja-JP" sz="1200" dirty="0"/>
                <a:t>********</a:t>
              </a:r>
            </a:p>
            <a:p>
              <a:r>
                <a:rPr lang="ja-JP" altLang="en-US" sz="1200" dirty="0"/>
                <a:t>所属コード：</a:t>
              </a:r>
              <a:r>
                <a:rPr lang="en-US" altLang="ja-JP" sz="1200" dirty="0"/>
                <a:t>8888</a:t>
              </a:r>
            </a:p>
            <a:p>
              <a:r>
                <a:rPr lang="ja-JP" altLang="en-US" sz="1200" dirty="0"/>
                <a:t>所属名　　：技術本部</a:t>
              </a:r>
              <a:endParaRPr lang="en-US" altLang="ja-JP" sz="1200" dirty="0"/>
            </a:p>
            <a:p>
              <a:r>
                <a:rPr lang="ja-JP" altLang="en-US" sz="1200" dirty="0"/>
                <a:t>氏名　　　：山田　太郎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77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Yamaguchi，Haruchika(山口晴央)</dc:creator>
  <cp:lastModifiedBy>Yamaguchi，Haruchika(山口晴央)</cp:lastModifiedBy>
  <cp:revision>3</cp:revision>
  <dcterms:created xsi:type="dcterms:W3CDTF">2025-07-17T00:21:29Z</dcterms:created>
  <dcterms:modified xsi:type="dcterms:W3CDTF">2025-07-17T01:01:33Z</dcterms:modified>
</cp:coreProperties>
</file>