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50" d="100"/>
          <a:sy n="50" d="100"/>
        </p:scale>
        <p:origin x="437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60697-4113-306E-B5ED-566388323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B91AFF-CD73-2161-B9C2-D70998CF7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72EB39-9360-3FAA-E95A-32890C53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BFC90-0A5F-B090-79FB-4E80EC78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049613-BE4A-D98D-01B8-1B6748A4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6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4693D-7DAB-6687-EFC3-D35C6800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CC9EB6-2A1D-BBCD-A8D3-A0F0A6DD8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5ED1AD-D437-88D7-80C1-815C51AF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6AE64-9081-737C-0EFA-5695AC37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E0147-EA23-5942-0504-52F51442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10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9A0542-40D2-7A54-E1BD-76BB3C3DC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2A0020-5AFD-0A65-5905-9600F3CF6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DA4F55-BD18-6CDA-9405-E3CB030A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F98EC-36CF-54E2-E87F-50EFF80D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212D9-C532-4DD4-01BF-BB06B058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6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92B34-1EDF-CBA8-A839-08BAB2C44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57E3FE-21CC-D9BE-AB0D-42412E17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C2025-BEDD-3935-5413-6928866E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DC6FF-1D46-073E-919A-A0BCE1B2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EF175B-B11D-1BA9-9B81-A298E34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28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68A9B-520B-9022-F242-4741360D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A3E89F-A5B8-CDFD-402B-D7146DAAE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05E394-A28C-E837-2678-B9A8BFEF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72892D-C8C1-6FD6-ED2C-B3F7CF526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FBEBF-E49F-11BE-D346-1F9B44F1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50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FE3C8-D6C1-2390-CCF1-4F5A4BFF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8D598-EA79-0F4A-7279-ED2E3DE77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2D8DFE-6D0C-E13C-BDE8-6ACF39F4E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24B1B8-42CC-9412-BA6D-D0A2C6EF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974B54-2F70-1EE1-FB8E-3CAF4AB0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9B20E2D-ED7E-1672-1D0C-7AEBF0EB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49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8113A-DF41-2E89-FF07-396929D0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60E1E6-14E8-A99B-3D5F-6033B31D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D5EE59-1C9A-DA81-2F20-3E33750E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E8FEED-5F71-6982-DDE1-EA2144068D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06FF1A2-D0BE-86C2-47AD-4D0B9AFC5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2D9F0-576E-F682-11B2-AF35B5F0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8F228CF-1AC8-81EE-50A5-29DA003F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AFE8345-569E-9C3E-9CC5-92DCE3B7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30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D13E3-C916-39E0-DDAA-A9A872A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2D9FF1D-B0A3-C42A-DE16-C7F62566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C3F622-D7E4-89C6-A5F1-1CE66997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C582C3-F6C4-9113-3129-612C08D2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76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717C06-EC5F-9988-A380-55C79B2B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BCCE6E-F6E9-4E9E-0360-F7B69BC0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5503B5-DCBE-211C-F0C7-92DA983E8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2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27BF7F-D3D8-B5F9-2F8B-87FF0F969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E754B-E7DB-8F67-E1C1-5588E8CCF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7DFA30-EEB6-68A9-FE2D-21FBF8D40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79E8A3-1D61-60B2-10DD-8A1ECE95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AD5AC7-3F95-A9FF-62EC-EF907DBB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DD0884-809E-3706-C8C1-058757C8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5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88810-70FD-64A5-648D-6917D5AE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08555-409F-B4C8-A5D5-F48A930D5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B114C6-AB72-C959-3414-D22B2425F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6A2DBB-55B1-8D30-F4FE-D2C48A58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3D594E-8F3E-BC93-C34F-854C4B1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AC5EB2-D901-FBDA-199E-385A59E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4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1C2FBF-115C-B50E-B7FC-CED0AFB9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9CE075-3E2D-8946-60DA-DBBF273C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A6948A-A68F-1AD7-D624-6D75295E2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A9965-CCBC-4FD6-8119-9B8A4182A599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4D650-D5FE-5CBC-918A-EA04E926C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3CB1D3-7BC6-86DC-095F-45837A117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BB42A-C2E5-4DF2-96BF-D8A8F7C3CC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81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1B40B6-5541-7388-7400-275DEBFDA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r="18600"/>
          <a:stretch>
            <a:fillRect/>
          </a:stretch>
        </p:blipFill>
        <p:spPr bwMode="auto">
          <a:xfrm>
            <a:off x="31262" y="0"/>
            <a:ext cx="121607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74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Yamaguchi，Haruchika(山口晴央)</dc:creator>
  <cp:lastModifiedBy>Yamaguchi，Haruchika(山口晴央)</cp:lastModifiedBy>
  <cp:revision>1</cp:revision>
  <dcterms:created xsi:type="dcterms:W3CDTF">2025-07-17T00:21:29Z</dcterms:created>
  <dcterms:modified xsi:type="dcterms:W3CDTF">2025-07-17T00:25:04Z</dcterms:modified>
</cp:coreProperties>
</file>