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pload.wikimedia.org/wikipedia/commons/9/9b/Social_Network_Analysis_Visualization.pn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 Rapid Assessment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7"/>
            <a:ext cx="8222100" cy="18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Team </a:t>
            </a:r>
            <a:r>
              <a:rPr b="1" i="1" lang="en"/>
              <a:t>Mozart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Daizhen Zheng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Long Wan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Travis Park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Qi Zhang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000" y="2102646"/>
            <a:ext cx="2738674" cy="21636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5622150" y="2102675"/>
            <a:ext cx="2738700" cy="21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196" y="2102649"/>
            <a:ext cx="1668613" cy="21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Status as of last meeting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Progress since last meeting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Two step approach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Strong label generation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Label Spreading and Positive Naive Bayes Classifier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Future plans</a:t>
            </a:r>
          </a:p>
        </p:txBody>
      </p:sp>
      <p:pic>
        <p:nvPicPr>
          <p:cNvPr descr="https://upload.wikimedia.org/wikipedia/commons/9/9b/Social_Network_Analysis_Visualization.png" id="78" name="Shape 7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2461" l="23780" r="15165" t="15466"/>
          <a:stretch/>
        </p:blipFill>
        <p:spPr>
          <a:xfrm>
            <a:off x="3293825" y="0"/>
            <a:ext cx="5850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3232200" cy="300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Method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Common words to match paragraph to target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Results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Low accuracy overall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Extremes were very accurate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Reasons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Too many targets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Targets share words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33526" l="60691" r="30281" t="31134"/>
          <a:stretch/>
        </p:blipFill>
        <p:spPr>
          <a:xfrm>
            <a:off x="7133200" y="0"/>
            <a:ext cx="2010802" cy="16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249" y="1785075"/>
            <a:ext cx="4992700" cy="31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Method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Two Step approach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Classify Goal, then Target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Strong Label Generation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Use highly accurate extremes from common words method to generate a training set for machine learning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Label Spreading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Positive Naive Bayes Classifier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33526" l="60691" r="30281" t="31134"/>
          <a:stretch/>
        </p:blipFill>
        <p:spPr>
          <a:xfrm>
            <a:off x="7133200" y="0"/>
            <a:ext cx="2010802" cy="16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Label Spreading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3500" y="1919075"/>
            <a:ext cx="2970300" cy="297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Semi-Supervised Learning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Takes a sparsely labelled dataset as input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Finds natural clusters in the data to extend labels to unlabelled records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33526" l="60691" r="30281" t="31134"/>
          <a:stretch/>
        </p:blipFill>
        <p:spPr>
          <a:xfrm>
            <a:off x="7133200" y="0"/>
            <a:ext cx="2010802" cy="16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37" y="1919075"/>
            <a:ext cx="59912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Positive Naive Bayes Classifier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82225" y="1919075"/>
            <a:ext cx="8412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Classification method that takes only true text as training data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Returns True/False if input text is related to training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Method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Use high confidence common words method to define true data set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Feed uncertain paragraphs into model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33526" l="60691" r="30281" t="31134"/>
          <a:stretch/>
        </p:blipFill>
        <p:spPr>
          <a:xfrm>
            <a:off x="7133200" y="0"/>
            <a:ext cx="2010802" cy="16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Sector designator model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Match a paragraph to a set of predefined sectors to build final deliverable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Automation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Package script into one user friendly system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Generate Target-Sector Matrix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33526" l="60691" r="30281" t="31134"/>
          <a:stretch/>
        </p:blipFill>
        <p:spPr>
          <a:xfrm>
            <a:off x="7133200" y="0"/>
            <a:ext cx="2010802" cy="16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