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3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docker&amp;rlz=1C1CHBF_enUS707US707&amp;espv=2&amp;source=lnms&amp;tbm=isch&amp;sa=X&amp;ved=0ahUKEwiD1rr0q7HTAhUB-GMKHcDYAN8Q_AUICCgD&amp;biw=1280&amp;bih=615#imgrc=_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24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Objective: Build a searchable collection of science and technology knowledge useful to implement the Sustainable Development Goals. </a:t>
            </a:r>
            <a:r>
              <a:rPr lang="en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https://www.google.com/search?q=docker&amp;rlz=1C1CHBF_enUS707US707&amp;espv=2&amp;source=lnms&amp;tbm=isch&amp;sa=X&amp;ved=0ahUKEwiD1rr0q7HTAhUB-GMKHcDYAN8Q_AUICCgD&amp;biw=1280&amp;bih=615#imgrc=_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gi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200" y="-83656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1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 Project- Science and Technology Search Engine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7836" y="4549397"/>
            <a:ext cx="701700" cy="6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625" y="4249449"/>
            <a:ext cx="853800" cy="30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Shape 57"/>
          <p:cNvCxnSpPr/>
          <p:nvPr/>
        </p:nvCxnSpPr>
        <p:spPr>
          <a:xfrm>
            <a:off x="2208186" y="1524073"/>
            <a:ext cx="0" cy="26188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Shape 58"/>
          <p:cNvCxnSpPr/>
          <p:nvPr/>
        </p:nvCxnSpPr>
        <p:spPr>
          <a:xfrm>
            <a:off x="6679703" y="1524073"/>
            <a:ext cx="0" cy="27074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Shape 59"/>
          <p:cNvSpPr txBox="1"/>
          <p:nvPr/>
        </p:nvSpPr>
        <p:spPr>
          <a:xfrm>
            <a:off x="215626" y="2886642"/>
            <a:ext cx="1809300" cy="3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" sz="1600" b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Data Collection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462262" y="1053775"/>
            <a:ext cx="1945200" cy="3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sz="1600" b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Data Processing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679689" y="1060856"/>
            <a:ext cx="1586400" cy="3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Search Engine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5314" y="603781"/>
            <a:ext cx="800201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Fordham University Design Lab Technical </a:t>
            </a:r>
            <a:r>
              <a:rPr lang="en" sz="1400" b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Members: Liyi Li, Yunyan Wu, Yi Luo, Jie He, Jinjin Xiao</a:t>
            </a:r>
          </a:p>
        </p:txBody>
      </p:sp>
      <p:sp>
        <p:nvSpPr>
          <p:cNvPr id="63" name="Shape 63"/>
          <p:cNvSpPr/>
          <p:nvPr/>
        </p:nvSpPr>
        <p:spPr>
          <a:xfrm>
            <a:off x="256764" y="3249797"/>
            <a:ext cx="1834800" cy="939902"/>
          </a:xfrm>
          <a:prstGeom prst="flowChartAlternateProcess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Crawl </a:t>
            </a:r>
            <a:r>
              <a:rPr lang="en" sz="1400" b="1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Domains URLs </a:t>
            </a:r>
          </a:p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1200" b="1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UN, GOV, EDU,</a:t>
            </a:r>
            <a:r>
              <a:rPr lang="en" sz="1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Journal</a:t>
            </a:r>
          </a:p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1200" b="1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 billion G</a:t>
            </a:r>
          </a:p>
        </p:txBody>
      </p:sp>
      <p:sp>
        <p:nvSpPr>
          <p:cNvPr id="64" name="Shape 64"/>
          <p:cNvSpPr/>
          <p:nvPr/>
        </p:nvSpPr>
        <p:spPr>
          <a:xfrm>
            <a:off x="2303847" y="2705899"/>
            <a:ext cx="1760400" cy="1483800"/>
          </a:xfrm>
          <a:prstGeom prst="flowChartAlternateProcess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200" b="1" dirty="0">
                <a:solidFill>
                  <a:srgbClr val="F3F3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" sz="1200" b="1" u="none" strike="noStrike" cap="none" dirty="0">
                <a:solidFill>
                  <a:srgbClr val="F3F3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3F3F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4956725" y="2839025"/>
            <a:ext cx="1469100" cy="1215600"/>
          </a:xfrm>
          <a:prstGeom prst="flowChartAlternateProcess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Local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</a:t>
            </a:r>
            <a:r>
              <a:rPr lang="en" b="1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est </a:t>
            </a:r>
            <a:r>
              <a:rPr lang="en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</a:t>
            </a:r>
            <a:r>
              <a:rPr lang="en" b="1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 </a:t>
            </a:r>
            <a:endParaRPr lang="en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•"/>
            </a:pPr>
            <a:r>
              <a:rPr lang="en" sz="1200" b="1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</a:t>
            </a:r>
            <a:r>
              <a:rPr lang="en" sz="12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+Python</a:t>
            </a:r>
          </a:p>
          <a:p>
            <a:pPr marL="1714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Char char="•"/>
            </a:pPr>
            <a:r>
              <a:rPr lang="en" sz="12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Plugins-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Filter; Grep; Backlinks</a:t>
            </a:r>
          </a:p>
        </p:txBody>
      </p:sp>
      <p:sp>
        <p:nvSpPr>
          <p:cNvPr id="66" name="Shape 66"/>
          <p:cNvSpPr/>
          <p:nvPr/>
        </p:nvSpPr>
        <p:spPr>
          <a:xfrm>
            <a:off x="2406500" y="1463475"/>
            <a:ext cx="4074900" cy="1012800"/>
          </a:xfrm>
          <a:prstGeom prst="flowChartAlternateProcess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u="none" strike="noStrike" cap="none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</a:p>
        </p:txBody>
      </p:sp>
      <p:sp>
        <p:nvSpPr>
          <p:cNvPr id="67" name="Shape 67"/>
          <p:cNvSpPr/>
          <p:nvPr/>
        </p:nvSpPr>
        <p:spPr>
          <a:xfrm>
            <a:off x="6967993" y="3587370"/>
            <a:ext cx="1005900" cy="656400"/>
          </a:xfrm>
          <a:prstGeom prst="flowChartAlternateProcess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6968375" y="2531875"/>
            <a:ext cx="1033200" cy="656400"/>
          </a:xfrm>
          <a:prstGeom prst="flowChartAlternateProcess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Query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Tagging</a:t>
            </a:r>
          </a:p>
        </p:txBody>
      </p:sp>
      <p:sp>
        <p:nvSpPr>
          <p:cNvPr id="69" name="Shape 69"/>
          <p:cNvSpPr/>
          <p:nvPr/>
        </p:nvSpPr>
        <p:spPr>
          <a:xfrm>
            <a:off x="6982025" y="1536768"/>
            <a:ext cx="1005900" cy="681000"/>
          </a:xfrm>
          <a:prstGeom prst="flowChartAlternateProcess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400" b="1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    Results</a:t>
            </a:r>
          </a:p>
        </p:txBody>
      </p:sp>
      <p:sp>
        <p:nvSpPr>
          <p:cNvPr id="70" name="Shape 70"/>
          <p:cNvSpPr/>
          <p:nvPr/>
        </p:nvSpPr>
        <p:spPr>
          <a:xfrm>
            <a:off x="2100367" y="3479915"/>
            <a:ext cx="288300" cy="309900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6535549" y="1749108"/>
            <a:ext cx="288299" cy="228600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7893771" y="2080687"/>
            <a:ext cx="853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Tagging Update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0225" y="4311524"/>
            <a:ext cx="6282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21274" y="4326700"/>
            <a:ext cx="800400" cy="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 rot="-5400000">
            <a:off x="4306230" y="2706573"/>
            <a:ext cx="275400" cy="335100"/>
          </a:xfrm>
          <a:prstGeom prst="chevron">
            <a:avLst>
              <a:gd name="adj" fmla="val 42395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6535539" y="3574298"/>
            <a:ext cx="288300" cy="228600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4234225" y="3600450"/>
            <a:ext cx="452400" cy="2859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8067327" y="1509747"/>
            <a:ext cx="210300" cy="1665300"/>
          </a:xfrm>
          <a:prstGeom prst="curvedLeftArrow">
            <a:avLst>
              <a:gd name="adj1" fmla="val 50000"/>
              <a:gd name="adj2" fmla="val 50000"/>
              <a:gd name="adj3" fmla="val 38159"/>
            </a:avLst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Shape 79"/>
          <p:cNvSpPr/>
          <p:nvPr/>
        </p:nvSpPr>
        <p:spPr>
          <a:xfrm rot="10800000">
            <a:off x="4198131" y="3152400"/>
            <a:ext cx="452400" cy="2859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63250" y="1079000"/>
            <a:ext cx="1632600" cy="3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Objectives</a:t>
            </a:r>
          </a:p>
        </p:txBody>
      </p:sp>
      <p:pic>
        <p:nvPicPr>
          <p:cNvPr id="82" name="Shape 82" descr="Screen Shot 2017-04-23 at 5.55.51 P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6075" y="1709875"/>
            <a:ext cx="483600" cy="4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Screen Shot 2017-04-23 at 5.55.06 P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8924" y="1710125"/>
            <a:ext cx="452400" cy="4112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982225" y="2021625"/>
            <a:ext cx="1409100" cy="17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Cluster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On EC2 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221274" y="2142606"/>
            <a:ext cx="800400" cy="2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</a:p>
        </p:txBody>
      </p:sp>
      <p:cxnSp>
        <p:nvCxnSpPr>
          <p:cNvPr id="86" name="Shape 86"/>
          <p:cNvCxnSpPr>
            <a:stCxn id="83" idx="3"/>
            <a:endCxn id="82" idx="1"/>
          </p:cNvCxnSpPr>
          <p:nvPr/>
        </p:nvCxnSpPr>
        <p:spPr>
          <a:xfrm rot="10800000" flipH="1">
            <a:off x="3661325" y="1915462"/>
            <a:ext cx="1664700" cy="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7" name="Shape 87"/>
          <p:cNvSpPr/>
          <p:nvPr/>
        </p:nvSpPr>
        <p:spPr>
          <a:xfrm>
            <a:off x="2460087" y="3743687"/>
            <a:ext cx="800388" cy="447605"/>
          </a:xfrm>
          <a:prstGeom prst="flowChartMultidocumen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Paper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2443262" y="1366728"/>
            <a:ext cx="2373000" cy="30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rocessing Pipeline</a:t>
            </a:r>
          </a:p>
        </p:txBody>
      </p:sp>
      <p:sp>
        <p:nvSpPr>
          <p:cNvPr id="89" name="Shape 89"/>
          <p:cNvSpPr/>
          <p:nvPr/>
        </p:nvSpPr>
        <p:spPr>
          <a:xfrm>
            <a:off x="3331887" y="3734062"/>
            <a:ext cx="800387" cy="447605"/>
          </a:xfrm>
          <a:prstGeom prst="flowChartMultidocumen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SDG17</a:t>
            </a:r>
          </a:p>
        </p:txBody>
      </p:sp>
      <p:sp>
        <p:nvSpPr>
          <p:cNvPr id="90" name="Shape 90"/>
          <p:cNvSpPr/>
          <p:nvPr/>
        </p:nvSpPr>
        <p:spPr>
          <a:xfrm>
            <a:off x="3252087" y="3383337"/>
            <a:ext cx="960000" cy="307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</a:t>
            </a:r>
            <a:r>
              <a:rPr lang="en-US" altLang="zh-CN" sz="12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atterns</a:t>
            </a:r>
            <a:endParaRPr lang="en" sz="12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2391450" y="3367060"/>
            <a:ext cx="960000" cy="228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Features</a:t>
            </a:r>
          </a:p>
        </p:txBody>
      </p:sp>
      <p:sp>
        <p:nvSpPr>
          <p:cNvPr id="92" name="Shape 92"/>
          <p:cNvSpPr/>
          <p:nvPr/>
        </p:nvSpPr>
        <p:spPr>
          <a:xfrm>
            <a:off x="3270825" y="3111700"/>
            <a:ext cx="960000" cy="307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Tagging</a:t>
            </a:r>
          </a:p>
        </p:txBody>
      </p:sp>
      <p:sp>
        <p:nvSpPr>
          <p:cNvPr id="93" name="Shape 93"/>
          <p:cNvSpPr/>
          <p:nvPr/>
        </p:nvSpPr>
        <p:spPr>
          <a:xfrm>
            <a:off x="2391425" y="3111787"/>
            <a:ext cx="960000" cy="228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S&amp;T Limit</a:t>
            </a:r>
          </a:p>
        </p:txBody>
      </p:sp>
      <p:cxnSp>
        <p:nvCxnSpPr>
          <p:cNvPr id="94" name="Shape 94"/>
          <p:cNvCxnSpPr/>
          <p:nvPr/>
        </p:nvCxnSpPr>
        <p:spPr>
          <a:xfrm rot="10800000">
            <a:off x="3270825" y="3075325"/>
            <a:ext cx="3300" cy="656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95"/>
          <p:cNvSpPr/>
          <p:nvPr/>
        </p:nvSpPr>
        <p:spPr>
          <a:xfrm rot="5400000">
            <a:off x="907367" y="2722860"/>
            <a:ext cx="288300" cy="309900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96" name="Shape 96" descr="Screen Shot 2017-04-23 at 6.34.10 PM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68874" y="4330775"/>
            <a:ext cx="701699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 descr="Screen Shot 2017-04-23 at 6.44.45 PM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61425" y="4347174"/>
            <a:ext cx="1005899" cy="2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Shape 98"/>
          <p:cNvCxnSpPr/>
          <p:nvPr/>
        </p:nvCxnSpPr>
        <p:spPr>
          <a:xfrm>
            <a:off x="396400" y="4576500"/>
            <a:ext cx="78828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9" name="Shape 99"/>
          <p:cNvSpPr/>
          <p:nvPr/>
        </p:nvSpPr>
        <p:spPr>
          <a:xfrm rot="-5400000">
            <a:off x="7354230" y="3239973"/>
            <a:ext cx="275400" cy="335100"/>
          </a:xfrm>
          <a:prstGeom prst="chevron">
            <a:avLst>
              <a:gd name="adj" fmla="val 42395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 rot="-5400000">
            <a:off x="7354230" y="2173173"/>
            <a:ext cx="275400" cy="335100"/>
          </a:xfrm>
          <a:prstGeom prst="chevron">
            <a:avLst>
              <a:gd name="adj" fmla="val 42395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9" name="Shape 63"/>
          <p:cNvSpPr/>
          <p:nvPr/>
        </p:nvSpPr>
        <p:spPr>
          <a:xfrm>
            <a:off x="251574" y="1445582"/>
            <a:ext cx="1875142" cy="1237159"/>
          </a:xfrm>
          <a:prstGeom prst="flowChartAlternateProcess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" sz="1200" b="1" u="none" strike="noStrike" cap="none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Shape 81" descr="objectives_final.gif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3198" y="1538755"/>
            <a:ext cx="1631893" cy="108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167</Words>
  <Application>Microsoft Office PowerPoint</Application>
  <PresentationFormat>On-screen Show (16:9)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simple-light-2</vt:lpstr>
      <vt:lpstr>UN Project- Science and Technology Search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Project- Science and Technology Search Engine</dc:title>
  <cp:lastModifiedBy>Yi Luo</cp:lastModifiedBy>
  <cp:revision>2</cp:revision>
  <dcterms:modified xsi:type="dcterms:W3CDTF">2017-04-24T21:35:13Z</dcterms:modified>
</cp:coreProperties>
</file>