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7"/>
    <p:restoredTop autoAdjust="0" sz="94717"/>
  </p:normalViewPr>
  <p:slideViewPr>
    <p:cSldViewPr snapToGrid="0" snapToObjects="1">
      <p:cViewPr varScale="1">
        <p:scale>
          <a:sx d="100" n="114"/>
          <a:sy d="100" n="114"/>
        </p:scale>
        <p:origin x="1016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>
                <a:solidFill>
                  <a:srgbClr val="7030A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6">
                    <a:lumMod val="5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rgbClr val="0070C0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rgbClr val="0070C0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rgbClr val="0070C0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rgbClr val="0070C0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rgbClr val="0070C0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Styling Quarto from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with Caption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Did you the new slide templates come from the Slide Master in PowerPoint?</a:t>
            </a:r>
          </a:p>
          <a:p>
            <a:pPr lvl="0" indent="0" marL="0">
              <a:buNone/>
            </a:pPr>
            <a:r>
              <a:rPr/>
              <a:t>PowerPoint reference docs in Quarto use a </a:t>
            </a:r>
            <a:r>
              <a:rPr b="1"/>
              <a:t>small</a:t>
            </a:r>
            <a:r>
              <a:rPr/>
              <a:t> number of specially named slide templates to work.</a:t>
            </a:r>
          </a:p>
        </p:txBody>
      </p:sp>
      <p:pic>
        <p:nvPicPr>
          <p:cNvPr descr="styling%20pptx%20from%20quarto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Comparison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layout is invoked when if either column contains an image (or table).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/>
            <a:r>
              <a:rPr/>
              <a:t>But. There needs to be text </a:t>
            </a:r>
            <a:r>
              <a:rPr i="1"/>
              <a:t>before</a:t>
            </a:r>
            <a:r>
              <a:rPr/>
              <a:t> the image/table (like this) for it to work well.</a:t>
            </a:r>
          </a:p>
        </p:txBody>
      </p:sp>
      <p:pic>
        <p:nvPicPr>
          <p:cNvPr descr="styling%20pptx%20from%20quarto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Just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there’s just text on a slide it’ll be formatted with the “title and content” layout.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Styling Quarto from PowerPoint</dc:title>
  <dc:creator/>
  <cp:keywords/>
  <dcterms:created xsi:type="dcterms:W3CDTF">2025-05-09T10:33:01Z</dcterms:created>
  <dcterms:modified xsi:type="dcterms:W3CDTF">2025-05-09T10:33:01Z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