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94" autoAdjust="0"/>
  </p:normalViewPr>
  <p:slideViewPr>
    <p:cSldViewPr snapToGrid="0" snapToObjects="1">
      <p:cViewPr varScale="1">
        <p:scale>
          <a:sx n="137" d="100"/>
          <a:sy n="137" d="100"/>
        </p:scale>
        <p:origin x="1360" y="4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1AB1-986E-CCF3-6B16-850B293B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9E2BD-F607-1EA6-F0AF-68D6A8269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Bold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DDF3D-AC05-8429-D7D8-CDE4878F74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More stuff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82F3D-53A9-02EE-9C39-E383B3C79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Bold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09433-ED07-1F9F-78D2-112800C003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More stuff</a:t>
            </a:r>
          </a:p>
        </p:txBody>
      </p:sp>
    </p:spTree>
    <p:extLst>
      <p:ext uri="{BB962C8B-B14F-4D97-AF65-F5344CB8AC3E}">
        <p14:creationId xmlns:p14="http://schemas.microsoft.com/office/powerpoint/2010/main" val="144263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Macintosh PowerPoint</Application>
  <PresentationFormat>On-screen Show (16:9)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Charlie Joey Hadley</cp:lastModifiedBy>
  <cp:revision>8</cp:revision>
  <dcterms:created xsi:type="dcterms:W3CDTF">2017-06-05T14:10:58Z</dcterms:created>
  <dcterms:modified xsi:type="dcterms:W3CDTF">2025-02-09T15:26:18Z</dcterms:modified>
</cp:coreProperties>
</file>