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74"/>
    <p:restoredTop autoAdjust="0" sz="94694"/>
  </p:normalViewPr>
  <p:slideViewPr>
    <p:cSldViewPr snapToGrid="0" snapToObjects="1">
      <p:cViewPr varScale="1">
        <p:scale>
          <a:sx d="100" n="137"/>
          <a:sy d="100" n="137"/>
        </p:scale>
        <p:origin x="1360" y="488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2/9/25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2/9/25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2/9/25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accent5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image" Target="../media/image1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image" Target="../media/image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3" Type="http://schemas.openxmlformats.org/officeDocument/2006/relationships/image" Target="../media/image1.png" /><Relationship Id="rId2" Type="http://schemas.openxmlformats.org/officeDocument/2006/relationships/image" Target="../media/image1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Quarto Tables in PowerPoint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Simple image insertion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use Markdown or HTML. Note that this slide uses the “Content with Caption” layout.</a:t>
            </a:r>
          </a:p>
        </p:txBody>
      </p:sp>
      <p:pic>
        <p:nvPicPr>
          <p:cNvPr descr="palmer-penguins_by-allison-hors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876300"/>
            <a:ext cx="5105400" cy="3048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Comparison Format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Column Heading</a:t>
            </a:r>
          </a:p>
          <a:p>
            <a:pPr lvl="0" indent="0" marL="0">
              <a:buNone/>
            </a:pPr>
            <a:r>
              <a:rPr/>
              <a:t>Then this is not a heading?</a:t>
            </a:r>
          </a:p>
          <a:p>
            <a:pPr lvl="0"/>
            <a:r>
              <a:rPr/>
              <a:t>bullet</a:t>
            </a:r>
          </a:p>
          <a:p>
            <a:pPr lvl="0"/>
            <a:r>
              <a:rPr/>
              <a:t>bullet 2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/>
            <a:r>
              <a:rPr/>
              <a:t>Figure 4 shows something amazing.</a:t>
            </a:r>
          </a:p>
        </p:txBody>
      </p:sp>
      <p:pic>
        <p:nvPicPr>
          <p:cNvPr descr="palmer-penguins_by-allison-hors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35500" y="1651000"/>
            <a:ext cx="4038600" cy="2413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355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Figure 1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Comparison Format Swap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/>
            <a:r>
              <a:rPr/>
              <a:t>Figure 4 shows something amazing.</a:t>
            </a:r>
          </a:p>
        </p:txBody>
      </p:sp>
      <p:pic>
        <p:nvPicPr>
          <p:cNvPr descr="palmer-penguins_by-allison-hors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651000"/>
            <a:ext cx="4038600" cy="2413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Figure 2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Just normal text?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Images in both?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/>
            <a:r>
              <a:rPr/>
              <a:t>Figure 4 shows something amazing.</a:t>
            </a:r>
          </a:p>
        </p:txBody>
      </p:sp>
      <p:pic>
        <p:nvPicPr>
          <p:cNvPr descr="palmer-penguins_by-allison-hors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651000"/>
            <a:ext cx="4038600" cy="2413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Figure 3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/>
            <a:r>
              <a:rPr/>
              <a:t>Figure 4 shows something amazing.</a:t>
            </a:r>
          </a:p>
        </p:txBody>
      </p:sp>
      <p:pic>
        <p:nvPicPr>
          <p:cNvPr descr="palmer-penguins_by-allison-hors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35500" y="1651000"/>
            <a:ext cx="4038600" cy="2413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355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Figure 4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Stuff below?!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39</Words>
  <Application>Microsoft Macintosh PowerPoint</Application>
  <PresentationFormat>On-screen Show (16:9)</PresentationFormat>
  <Paragraphs>16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Comparison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Quarto Tables in PowerPoint</dc:title>
  <dc:creator/>
  <cp:keywords/>
  <dcterms:created xsi:type="dcterms:W3CDTF">2025-02-15T17:19:11Z</dcterms:created>
  <dcterms:modified xsi:type="dcterms:W3CDTF">2025-02-15T17:19:11Z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