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37"/>
          <a:sy d="100" n="137"/>
        </p:scale>
        <p:origin x="1360" y="48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Tables in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Simple image insertion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Markdown or HTML. Note that this slide uses the “Content with Caption” layout.</a:t>
            </a:r>
          </a:p>
          <a:p>
            <a:pPr lvl="0" indent="0" marL="0">
              <a:buNone/>
            </a:pPr>
            <a:r>
              <a:rPr/>
              <a:t>Note that the image width isn’t modified by the HTML</a:t>
            </a:r>
          </a:p>
        </p:txBody>
      </p:sp>
      <p:pic>
        <p:nvPicPr>
          <p:cNvPr descr="palmer-penguins_by-allison-h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76300"/>
            <a:ext cx="51054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uses the comparison format.</a:t>
            </a:r>
          </a:p>
          <a:p>
            <a:pPr lvl="0" indent="0" marL="0">
              <a:buNone/>
            </a:pPr>
            <a:r>
              <a:rPr/>
              <a:t>For it to work the column containing an image </a:t>
            </a:r>
            <a:r>
              <a:rPr b="1"/>
              <a:t>must</a:t>
            </a:r>
            <a:r>
              <a:rPr/>
              <a:t> have text before the image.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format would not work without </a:t>
            </a:r>
            <a:r>
              <a:rPr i="1"/>
              <a:t>this</a:t>
            </a:r>
            <a:r>
              <a:rPr/>
              <a:t> text being present.</a:t>
            </a:r>
          </a:p>
        </p:txBody>
      </p:sp>
      <p:pic>
        <p:nvPicPr>
          <p:cNvPr descr="palmer-penguins_by-allison-h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9050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Macintosh PowerPoint</Application>
  <PresentationFormat>On-screen Show (16:9)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Tables in PowerPoint</dc:title>
  <dc:creator/>
  <cp:keywords/>
  <dcterms:created xsi:type="dcterms:W3CDTF">2025-02-09T15:30:53Z</dcterms:created>
  <dcterms:modified xsi:type="dcterms:W3CDTF">2025-02-09T15:30:53Z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