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7"/>
  </p:notesMasterIdLst>
  <p:handoutMasterIdLst>
    <p:handoutMasterId r:id="rId8"/>
  </p:handoutMasterIdLst>
  <p:sldIdLst>
    <p:sldId id="256" r:id="rId6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Yvonne Eggens" initials="Y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7"/>
    <a:srgbClr val="63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2517" autoAdjust="0"/>
  </p:normalViewPr>
  <p:slideViewPr>
    <p:cSldViewPr snapToGrid="0" snapToObjects="1">
      <p:cViewPr varScale="1">
        <p:scale>
          <a:sx n="118" d="100"/>
          <a:sy n="118" d="100"/>
        </p:scale>
        <p:origin x="101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67B55A8-4B8F-064E-B0DC-06DD445483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47FB37-6492-A543-A7F4-FDF795D948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2457-A054-7D40-BA7B-21B0D0BCC8B3}" type="datetimeFigureOut">
              <a:rPr lang="nl-NL" smtClean="0"/>
              <a:t>06-01-2021</a:t>
            </a:fld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CC479F8-13AF-014D-BF46-B3A77FA5AE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E6771-63FB-734B-AF7E-CFD6C665DFF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1739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EF894-AF89-4A15-B12A-DB6EE2F8B7F6}" type="datetimeFigureOut">
              <a:rPr lang="nl-NL" smtClean="0"/>
              <a:pPr/>
              <a:t>06-01-2021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152-6935-46ED-80C7-B3E6DA8BCC8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19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7F152-6935-46ED-80C7-B3E6DA8BCC81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596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"/>
          <p:cNvSpPr>
            <a:spLocks noGrp="1"/>
          </p:cNvSpPr>
          <p:nvPr>
            <p:ph type="pic" idx="13"/>
          </p:nvPr>
        </p:nvSpPr>
        <p:spPr>
          <a:xfrm>
            <a:off x="0" y="0"/>
            <a:ext cx="9144000" cy="5904000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1584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48000" y="1007999"/>
            <a:ext cx="7848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EA4333A-C058-0948-8511-9048FD385B96}"/>
              </a:ext>
            </a:extLst>
          </p:cNvPr>
          <p:cNvSpPr txBox="1"/>
          <p:nvPr userDrawn="1"/>
        </p:nvSpPr>
        <p:spPr>
          <a:xfrm>
            <a:off x="1451113" y="6549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904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8000" y="437418"/>
            <a:ext cx="3600000" cy="1044000"/>
          </a:xfrm>
        </p:spPr>
        <p:txBody>
          <a:bodyPr anchor="b" anchorCtr="0"/>
          <a:lstStyle>
            <a:lvl1pPr algn="l">
              <a:lnSpc>
                <a:spcPts val="2800"/>
              </a:lnSpc>
              <a:defRPr sz="2400" b="1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48000" y="2016000"/>
            <a:ext cx="3600000" cy="3672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572000" y="0"/>
            <a:ext cx="4572000" cy="5903999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645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0" y="2015999"/>
            <a:ext cx="9144000" cy="3888000"/>
          </a:xfrm>
          <a:solidFill>
            <a:schemeClr val="bg1">
              <a:lumMod val="95000"/>
            </a:schemeClr>
          </a:solidFill>
        </p:spPr>
        <p:txBody>
          <a:bodyPr lIns="720000" tIns="180000" rIns="720000"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648000" y="648000"/>
            <a:ext cx="7848000" cy="10440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53336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2880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48000" y="1007999"/>
            <a:ext cx="7848000" cy="288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509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6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330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648000" y="1404000"/>
            <a:ext cx="7848000" cy="2880000"/>
          </a:xfrm>
        </p:spPr>
        <p:txBody>
          <a:bodyPr anchor="t" anchorCtr="0"/>
          <a:lstStyle>
            <a:lvl1pPr>
              <a:lnSpc>
                <a:spcPts val="6200"/>
              </a:lnSpc>
              <a:defRPr sz="5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779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48000" y="2016000"/>
            <a:ext cx="3744000" cy="36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2960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752000" y="2016000"/>
            <a:ext cx="3744000" cy="36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811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48000" y="2016000"/>
            <a:ext cx="3744000" cy="540000"/>
          </a:xfrm>
        </p:spPr>
        <p:txBody>
          <a:bodyPr anchor="t" anchorCtr="0"/>
          <a:lstStyle>
            <a:lvl1pPr marL="0" indent="0">
              <a:buNone/>
              <a:defRPr sz="16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48000" y="2556000"/>
            <a:ext cx="3744000" cy="313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000" y="2016000"/>
            <a:ext cx="3744000" cy="540000"/>
          </a:xfrm>
        </p:spPr>
        <p:txBody>
          <a:bodyPr anchor="t" anchorCtr="0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4752000" y="2556000"/>
            <a:ext cx="3744000" cy="31433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 marL="12960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037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231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451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48000" y="217179"/>
            <a:ext cx="7848000" cy="1044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48000" y="1602767"/>
            <a:ext cx="7848000" cy="3672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870662" y="6320530"/>
            <a:ext cx="540000" cy="19893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ts val="1200"/>
              </a:lnSpc>
              <a:spcBef>
                <a:spcPts val="0"/>
              </a:spcBef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D819E-F5FA-284C-9E0C-A84A34B063B7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6156000"/>
            <a:ext cx="1188719" cy="469392"/>
          </a:xfrm>
          <a:prstGeom prst="rect">
            <a:avLst/>
          </a:prstGeom>
        </p:spPr>
      </p:pic>
      <p:cxnSp>
        <p:nvCxnSpPr>
          <p:cNvPr id="10" name="Rechte verbindingslijn 9"/>
          <p:cNvCxnSpPr/>
          <p:nvPr/>
        </p:nvCxnSpPr>
        <p:spPr>
          <a:xfrm>
            <a:off x="0" y="5904000"/>
            <a:ext cx="9144000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8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9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hdr="0" dt="0"/>
  <p:txStyles>
    <p:titleStyle>
      <a:lvl1pPr algn="l" defTabSz="457200" rtl="0" eaLnBrk="1" latinLnBrk="0" hangingPunct="1">
        <a:lnSpc>
          <a:spcPts val="4200"/>
        </a:lnSpc>
        <a:spcBef>
          <a:spcPts val="0"/>
        </a:spcBef>
        <a:buNone/>
        <a:defRPr sz="3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88000" algn="l" defTabSz="457200" rtl="0" eaLnBrk="1" latinLnBrk="0" hangingPunct="1">
        <a:lnSpc>
          <a:spcPts val="2200"/>
        </a:lnSpc>
        <a:spcBef>
          <a:spcPts val="0"/>
        </a:spcBef>
        <a:buFontTx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324000" algn="l" defTabSz="457200" rtl="0" eaLnBrk="1" latinLnBrk="0" hangingPunct="1">
        <a:lnSpc>
          <a:spcPts val="2200"/>
        </a:lnSpc>
        <a:spcBef>
          <a:spcPts val="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EDCA804-882C-1343-9D13-9BDFB5D9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819E-F5FA-284C-9E0C-A84A34B063B7}" type="slidenum">
              <a:rPr lang="nl-NL" smtClean="0"/>
              <a:pPr/>
              <a:t>1</a:t>
            </a:fld>
            <a:endParaRPr lang="nl-NL"/>
          </a:p>
        </p:txBody>
      </p:sp>
      <p:sp>
        <p:nvSpPr>
          <p:cNvPr id="3" name="Ezelsoor 2">
            <a:extLst>
              <a:ext uri="{FF2B5EF4-FFF2-40B4-BE49-F238E27FC236}">
                <a16:creationId xmlns:a16="http://schemas.microsoft.com/office/drawing/2014/main" id="{0FEA3160-73AB-3C4B-BA1F-52A4CE0B4B8F}"/>
              </a:ext>
            </a:extLst>
          </p:cNvPr>
          <p:cNvSpPr/>
          <p:nvPr/>
        </p:nvSpPr>
        <p:spPr>
          <a:xfrm>
            <a:off x="428947" y="1023257"/>
            <a:ext cx="914400" cy="37011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PSA</a:t>
            </a:r>
          </a:p>
        </p:txBody>
      </p:sp>
      <p:sp>
        <p:nvSpPr>
          <p:cNvPr id="4" name="Ezelsoor 3">
            <a:extLst>
              <a:ext uri="{FF2B5EF4-FFF2-40B4-BE49-F238E27FC236}">
                <a16:creationId xmlns:a16="http://schemas.microsoft.com/office/drawing/2014/main" id="{4519208F-C7AF-CE48-A9D6-70E561E025ED}"/>
              </a:ext>
            </a:extLst>
          </p:cNvPr>
          <p:cNvSpPr/>
          <p:nvPr/>
        </p:nvSpPr>
        <p:spPr>
          <a:xfrm>
            <a:off x="2985343" y="1029035"/>
            <a:ext cx="914400" cy="37011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BIA</a:t>
            </a:r>
          </a:p>
        </p:txBody>
      </p:sp>
      <p:sp>
        <p:nvSpPr>
          <p:cNvPr id="5" name="Ezelsoor 4">
            <a:extLst>
              <a:ext uri="{FF2B5EF4-FFF2-40B4-BE49-F238E27FC236}">
                <a16:creationId xmlns:a16="http://schemas.microsoft.com/office/drawing/2014/main" id="{686BC07D-CC37-824C-9DF2-EA31F3F101D0}"/>
              </a:ext>
            </a:extLst>
          </p:cNvPr>
          <p:cNvSpPr/>
          <p:nvPr/>
        </p:nvSpPr>
        <p:spPr>
          <a:xfrm>
            <a:off x="4439625" y="1023257"/>
            <a:ext cx="914400" cy="37011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PIA</a:t>
            </a:r>
          </a:p>
        </p:txBody>
      </p:sp>
      <p:sp>
        <p:nvSpPr>
          <p:cNvPr id="6" name="Ezelsoor 5">
            <a:extLst>
              <a:ext uri="{FF2B5EF4-FFF2-40B4-BE49-F238E27FC236}">
                <a16:creationId xmlns:a16="http://schemas.microsoft.com/office/drawing/2014/main" id="{D97F01B3-25B8-7140-9BC4-B968330B8D85}"/>
              </a:ext>
            </a:extLst>
          </p:cNvPr>
          <p:cNvSpPr/>
          <p:nvPr/>
        </p:nvSpPr>
        <p:spPr>
          <a:xfrm>
            <a:off x="440123" y="2079171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FE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1EBD6785-FFA2-944E-82F6-1EAF172EF20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886147" y="1393371"/>
            <a:ext cx="11176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zelsoor 16">
            <a:extLst>
              <a:ext uri="{FF2B5EF4-FFF2-40B4-BE49-F238E27FC236}">
                <a16:creationId xmlns:a16="http://schemas.microsoft.com/office/drawing/2014/main" id="{E6D8D6F0-C4D9-F748-856F-141CEC0DB0FD}"/>
              </a:ext>
            </a:extLst>
          </p:cNvPr>
          <p:cNvSpPr/>
          <p:nvPr/>
        </p:nvSpPr>
        <p:spPr>
          <a:xfrm>
            <a:off x="2445462" y="2079171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NFE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B86E6332-3143-AF4D-BB0F-9BBAB7E78D39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886147" y="1393371"/>
            <a:ext cx="2016515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172F954E-078B-E14F-8024-B94DBD9A22CA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2902662" y="1399149"/>
            <a:ext cx="539881" cy="680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13A68F6-1A2E-8C4A-8C1A-55000790CF39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 flipH="1">
            <a:off x="2902662" y="1393371"/>
            <a:ext cx="1994163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Ezelsoor 26">
            <a:extLst>
              <a:ext uri="{FF2B5EF4-FFF2-40B4-BE49-F238E27FC236}">
                <a16:creationId xmlns:a16="http://schemas.microsoft.com/office/drawing/2014/main" id="{5E205CA6-3519-9745-9437-119B128BF265}"/>
              </a:ext>
            </a:extLst>
          </p:cNvPr>
          <p:cNvSpPr/>
          <p:nvPr/>
        </p:nvSpPr>
        <p:spPr>
          <a:xfrm>
            <a:off x="440123" y="3135086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BL</a:t>
            </a: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047806D9-45BA-A945-BB30-BCFEF315A844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>
            <a:off x="897323" y="2449286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603CD95B-0856-0548-804D-DCB13703FA3C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flipH="1">
            <a:off x="897323" y="2449286"/>
            <a:ext cx="2005339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zelsoor 33">
            <a:extLst>
              <a:ext uri="{FF2B5EF4-FFF2-40B4-BE49-F238E27FC236}">
                <a16:creationId xmlns:a16="http://schemas.microsoft.com/office/drawing/2014/main" id="{B316B5B2-72E6-D545-AA3C-61A4D10AD8A0}"/>
              </a:ext>
            </a:extLst>
          </p:cNvPr>
          <p:cNvSpPr/>
          <p:nvPr/>
        </p:nvSpPr>
        <p:spPr>
          <a:xfrm>
            <a:off x="1890291" y="3118423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O&amp;A</a:t>
            </a:r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EB72BDD1-1157-F94C-B41B-600B93CF5A7D}"/>
              </a:ext>
            </a:extLst>
          </p:cNvPr>
          <p:cNvCxnSpPr>
            <a:cxnSpLocks/>
            <a:stCxn id="17" idx="2"/>
            <a:endCxn id="34" idx="0"/>
          </p:cNvCxnSpPr>
          <p:nvPr/>
        </p:nvCxnSpPr>
        <p:spPr>
          <a:xfrm flipH="1">
            <a:off x="2347491" y="2449286"/>
            <a:ext cx="555171" cy="669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29E56469-B242-9347-89ED-6C572FCAD54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897323" y="2449286"/>
            <a:ext cx="1450168" cy="669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Ezelsoor 41">
            <a:extLst>
              <a:ext uri="{FF2B5EF4-FFF2-40B4-BE49-F238E27FC236}">
                <a16:creationId xmlns:a16="http://schemas.microsoft.com/office/drawing/2014/main" id="{D2F75B8A-94CE-1947-963B-8D6FB5AFE6B4}"/>
              </a:ext>
            </a:extLst>
          </p:cNvPr>
          <p:cNvSpPr/>
          <p:nvPr/>
        </p:nvSpPr>
        <p:spPr>
          <a:xfrm>
            <a:off x="1437204" y="4185222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Test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7795F51B-E526-2241-A59C-4DDA795DE500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 flipH="1">
            <a:off x="1894404" y="3488538"/>
            <a:ext cx="453087" cy="696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3AA7E30A-D5F8-7D48-93A7-484AB389C6D2}"/>
              </a:ext>
            </a:extLst>
          </p:cNvPr>
          <p:cNvCxnSpPr>
            <a:cxnSpLocks/>
            <a:stCxn id="27" idx="2"/>
            <a:endCxn id="42" idx="0"/>
          </p:cNvCxnSpPr>
          <p:nvPr/>
        </p:nvCxnSpPr>
        <p:spPr>
          <a:xfrm>
            <a:off x="897323" y="3505201"/>
            <a:ext cx="997081" cy="680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Ezelsoor 48">
            <a:extLst>
              <a:ext uri="{FF2B5EF4-FFF2-40B4-BE49-F238E27FC236}">
                <a16:creationId xmlns:a16="http://schemas.microsoft.com/office/drawing/2014/main" id="{DF2C0FD8-F9E2-2748-9036-8128EF1156F1}"/>
              </a:ext>
            </a:extLst>
          </p:cNvPr>
          <p:cNvSpPr/>
          <p:nvPr/>
        </p:nvSpPr>
        <p:spPr>
          <a:xfrm>
            <a:off x="4439625" y="4185223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IB</a:t>
            </a:r>
          </a:p>
        </p:txBody>
      </p: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83CF9CE4-3E4B-7F46-BC6E-1F2BF48254F6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>
            <a:off x="2347491" y="3488538"/>
            <a:ext cx="2549334" cy="696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met pijl 52">
            <a:extLst>
              <a:ext uri="{FF2B5EF4-FFF2-40B4-BE49-F238E27FC236}">
                <a16:creationId xmlns:a16="http://schemas.microsoft.com/office/drawing/2014/main" id="{F17F64E2-E7B3-4C47-894D-874FB51ABBC9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>
            <a:off x="4896825" y="1393371"/>
            <a:ext cx="0" cy="2791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55">
            <a:extLst>
              <a:ext uri="{FF2B5EF4-FFF2-40B4-BE49-F238E27FC236}">
                <a16:creationId xmlns:a16="http://schemas.microsoft.com/office/drawing/2014/main" id="{04DB0D06-17BA-9A41-8EAF-61822B80F774}"/>
              </a:ext>
            </a:extLst>
          </p:cNvPr>
          <p:cNvCxnSpPr>
            <a:cxnSpLocks/>
            <a:stCxn id="4" idx="2"/>
            <a:endCxn id="49" idx="0"/>
          </p:cNvCxnSpPr>
          <p:nvPr/>
        </p:nvCxnSpPr>
        <p:spPr>
          <a:xfrm>
            <a:off x="3442543" y="1399149"/>
            <a:ext cx="1454282" cy="2786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Ezelsoor 97">
            <a:extLst>
              <a:ext uri="{FF2B5EF4-FFF2-40B4-BE49-F238E27FC236}">
                <a16:creationId xmlns:a16="http://schemas.microsoft.com/office/drawing/2014/main" id="{811E199E-DD78-B04A-A12C-62D8D0C0B706}"/>
              </a:ext>
            </a:extLst>
          </p:cNvPr>
          <p:cNvSpPr/>
          <p:nvPr/>
        </p:nvSpPr>
        <p:spPr>
          <a:xfrm>
            <a:off x="3255284" y="3118422"/>
            <a:ext cx="914400" cy="370115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KP</a:t>
            </a:r>
          </a:p>
        </p:txBody>
      </p:sp>
      <p:cxnSp>
        <p:nvCxnSpPr>
          <p:cNvPr id="99" name="Rechte verbindingslijn met pijl 98">
            <a:extLst>
              <a:ext uri="{FF2B5EF4-FFF2-40B4-BE49-F238E27FC236}">
                <a16:creationId xmlns:a16="http://schemas.microsoft.com/office/drawing/2014/main" id="{2E9BCB84-B993-3C40-8BA6-A60F5540A572}"/>
              </a:ext>
            </a:extLst>
          </p:cNvPr>
          <p:cNvCxnSpPr>
            <a:cxnSpLocks/>
            <a:stCxn id="17" idx="2"/>
            <a:endCxn id="98" idx="0"/>
          </p:cNvCxnSpPr>
          <p:nvPr/>
        </p:nvCxnSpPr>
        <p:spPr>
          <a:xfrm>
            <a:off x="2902662" y="2449286"/>
            <a:ext cx="809822" cy="669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kstvak 109">
            <a:extLst>
              <a:ext uri="{FF2B5EF4-FFF2-40B4-BE49-F238E27FC236}">
                <a16:creationId xmlns:a16="http://schemas.microsoft.com/office/drawing/2014/main" id="{429619C1-5C62-5A43-BC7E-B801760CCE6B}"/>
              </a:ext>
            </a:extLst>
          </p:cNvPr>
          <p:cNvSpPr txBox="1"/>
          <p:nvPr/>
        </p:nvSpPr>
        <p:spPr>
          <a:xfrm>
            <a:off x="5807112" y="1153885"/>
            <a:ext cx="3173600" cy="263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100" dirty="0"/>
              <a:t>	verantwoordelijkheid opdrachtgever</a:t>
            </a:r>
          </a:p>
          <a:p>
            <a:r>
              <a:rPr lang="nl-NL" sz="1100" dirty="0"/>
              <a:t>	</a:t>
            </a:r>
          </a:p>
          <a:p>
            <a:r>
              <a:rPr lang="nl-NL" sz="1100" dirty="0"/>
              <a:t>	verantwoordelijkheid ICTU</a:t>
            </a:r>
          </a:p>
          <a:p>
            <a:endParaRPr lang="nl-NL" sz="1100" dirty="0"/>
          </a:p>
          <a:p>
            <a:r>
              <a:rPr lang="nl-NL" sz="1100" dirty="0"/>
              <a:t>PSA 	projectstartarchitectuur</a:t>
            </a:r>
          </a:p>
          <a:p>
            <a:r>
              <a:rPr lang="nl-NL" sz="1100" dirty="0"/>
              <a:t>BIA	business impact analyse</a:t>
            </a:r>
          </a:p>
          <a:p>
            <a:r>
              <a:rPr lang="nl-NL" sz="1100" dirty="0"/>
              <a:t>PIA	privacy impact analyse</a:t>
            </a:r>
          </a:p>
          <a:p>
            <a:endParaRPr lang="nl-NL" sz="1100" dirty="0"/>
          </a:p>
          <a:p>
            <a:r>
              <a:rPr lang="nl-NL" sz="1100" dirty="0"/>
              <a:t>FE	functionele eisen</a:t>
            </a:r>
          </a:p>
          <a:p>
            <a:r>
              <a:rPr lang="nl-NL" sz="1100" dirty="0"/>
              <a:t>NFE	niet-functionele eisen</a:t>
            </a:r>
          </a:p>
          <a:p>
            <a:r>
              <a:rPr lang="nl-NL" sz="1100" dirty="0"/>
              <a:t>BL	product </a:t>
            </a:r>
            <a:r>
              <a:rPr lang="nl-NL" sz="1100" dirty="0" err="1"/>
              <a:t>backlog</a:t>
            </a:r>
            <a:endParaRPr lang="nl-NL" sz="1100" dirty="0"/>
          </a:p>
          <a:p>
            <a:r>
              <a:rPr lang="nl-NL" sz="1100" dirty="0"/>
              <a:t>O&amp;A	ontwerp en architectuur</a:t>
            </a:r>
          </a:p>
          <a:p>
            <a:r>
              <a:rPr lang="nl-NL" sz="1100" dirty="0"/>
              <a:t>KP	kwaliteitsplan</a:t>
            </a:r>
          </a:p>
          <a:p>
            <a:r>
              <a:rPr lang="nl-NL" sz="1100" dirty="0"/>
              <a:t>Test	testplannen en testrapportages</a:t>
            </a:r>
          </a:p>
          <a:p>
            <a:r>
              <a:rPr lang="nl-NL" sz="1100" dirty="0"/>
              <a:t>IB	informatiebeveiligingsplan</a:t>
            </a:r>
          </a:p>
        </p:txBody>
      </p:sp>
      <p:sp>
        <p:nvSpPr>
          <p:cNvPr id="111" name="Ezelsoor 110">
            <a:extLst>
              <a:ext uri="{FF2B5EF4-FFF2-40B4-BE49-F238E27FC236}">
                <a16:creationId xmlns:a16="http://schemas.microsoft.com/office/drawing/2014/main" id="{344D54A8-0998-2C4F-AA7A-C87CEF790003}"/>
              </a:ext>
            </a:extLst>
          </p:cNvPr>
          <p:cNvSpPr/>
          <p:nvPr/>
        </p:nvSpPr>
        <p:spPr>
          <a:xfrm>
            <a:off x="5893907" y="1215797"/>
            <a:ext cx="304800" cy="177574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12" name="Ezelsoor 111">
            <a:extLst>
              <a:ext uri="{FF2B5EF4-FFF2-40B4-BE49-F238E27FC236}">
                <a16:creationId xmlns:a16="http://schemas.microsoft.com/office/drawing/2014/main" id="{9F7575DC-C6EF-BB45-ACBC-502515A0EB43}"/>
              </a:ext>
            </a:extLst>
          </p:cNvPr>
          <p:cNvSpPr/>
          <p:nvPr/>
        </p:nvSpPr>
        <p:spPr>
          <a:xfrm>
            <a:off x="5893907" y="1512629"/>
            <a:ext cx="304800" cy="177574"/>
          </a:xfrm>
          <a:prstGeom prst="foldedCorner">
            <a:avLst/>
          </a:prstGeom>
          <a:solidFill>
            <a:srgbClr val="FF33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0800293"/>
      </p:ext>
    </p:extLst>
  </p:cSld>
  <p:clrMapOvr>
    <a:masterClrMapping/>
  </p:clrMapOvr>
</p:sld>
</file>

<file path=ppt/theme/theme1.xml><?xml version="1.0" encoding="utf-8"?>
<a:theme xmlns:a="http://schemas.openxmlformats.org/drawingml/2006/main" name="ICTU_Presentatie_v1">
  <a:themeElements>
    <a:clrScheme name="ICTU_Kleuren">
      <a:dk1>
        <a:sysClr val="windowText" lastClr="000000"/>
      </a:dk1>
      <a:lt1>
        <a:sysClr val="window" lastClr="FFFFFF"/>
      </a:lt1>
      <a:dk2>
        <a:srgbClr val="00B5FF"/>
      </a:dk2>
      <a:lt2>
        <a:srgbClr val="EEEEEE"/>
      </a:lt2>
      <a:accent1>
        <a:srgbClr val="00B5FF"/>
      </a:accent1>
      <a:accent2>
        <a:srgbClr val="63DBFF"/>
      </a:accent2>
      <a:accent3>
        <a:srgbClr val="B509C7"/>
      </a:accent3>
      <a:accent4>
        <a:srgbClr val="FF33FF"/>
      </a:accent4>
      <a:accent5>
        <a:srgbClr val="4F7AFF"/>
      </a:accent5>
      <a:accent6>
        <a:srgbClr val="F79646"/>
      </a:accent6>
      <a:hlink>
        <a:srgbClr val="000000"/>
      </a:hlink>
      <a:folHlink>
        <a:srgbClr val="00000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CTU_Presentatie_v1" id="{A5699A22-8218-427A-BB55-0E6E7683E804}" vid="{93A01DD7-1F64-44B3-8A31-F21DA28505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CTU Blanco Document" ma:contentTypeID="0x010100CA9CDBB764D01E419D82B5B2D492A06E00E64732FD58622849ADF98223EDB743FB" ma:contentTypeVersion="1" ma:contentTypeDescription="Een nieuw document maken." ma:contentTypeScope="" ma:versionID="28f69a9cb16ef1d87fe474606945a2f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e1b79ded2d1c66a268d2bc82576843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SharedContentType xmlns="Microsoft.SharePoint.Taxonomy.ContentTypeSync" SourceId="a104d5ce-f540-4606-a78d-e5febbb9402b" ContentTypeId="0x010100CA9CDBB764D01E419D82B5B2D492A06E" PreviousValue="false"/>
</file>

<file path=customXml/itemProps1.xml><?xml version="1.0" encoding="utf-8"?>
<ds:datastoreItem xmlns:ds="http://schemas.openxmlformats.org/officeDocument/2006/customXml" ds:itemID="{C6E14BCB-FF18-43C2-9B39-2D1FBFF2F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B5BCB5-1715-4DB7-B20A-25FB39179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F77E14F-9640-4513-8E7C-CB18D1FB76F5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6DB5B419-F5CF-48E9-BE51-6DA9FADDD3D2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64</Words>
  <Application>Microsoft Macintosh PowerPoint</Application>
  <PresentationFormat>Diavoorstelling (4:3)</PresentationFormat>
  <Paragraphs>27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ICTU_Presentatie_v1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Kwaliteitsrapportage Realisatiefase project FBS  Sprint 33 – 12 november 2020 tot 27 november 2020 </dc:title>
  <dc:creator>Frank Niessink</dc:creator>
  <cp:lastModifiedBy>Frank Niessink</cp:lastModifiedBy>
  <cp:revision>7</cp:revision>
  <dcterms:created xsi:type="dcterms:W3CDTF">2020-11-27T14:11:09Z</dcterms:created>
  <dcterms:modified xsi:type="dcterms:W3CDTF">2021-01-06T17:05:08Z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0x010100CA9CDBB764D01E419D82B5B2D492A06E00E64732FD58622849ADF98223EDB743FB</vt:lpwstr>
  </property>
</Properties>
</file>