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vonne Eggens" initials="Y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7"/>
    <a:srgbClr val="63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81" autoAdjust="0"/>
    <p:restoredTop sz="92531" autoAdjust="0"/>
  </p:normalViewPr>
  <p:slideViewPr>
    <p:cSldViewPr snapToGrid="0" snapToObjects="1">
      <p:cViewPr>
        <p:scale>
          <a:sx n="160" d="100"/>
          <a:sy n="160" d="100"/>
        </p:scale>
        <p:origin x="-296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67B55A8-4B8F-064E-B0DC-06DD445483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447FB37-6492-A543-A7F4-FDF795D94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2457-A054-7D40-BA7B-21B0D0BCC8B3}" type="datetimeFigureOut">
              <a:rPr lang="nl-NL" smtClean="0"/>
              <a:t>08-01-2021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CC479F8-13AF-014D-BF46-B3A77FA5AE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E6771-63FB-734B-AF7E-CFD6C665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1739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EF894-AF89-4A15-B12A-DB6EE2F8B7F6}" type="datetimeFigureOut">
              <a:rPr lang="nl-NL" smtClean="0"/>
              <a:pPr/>
              <a:t>08-01-2021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152-6935-46ED-80C7-B3E6DA8BCC81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19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F152-6935-46ED-80C7-B3E6DA8BCC81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96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904000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1584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48000" y="1007999"/>
            <a:ext cx="7848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EA4333A-C058-0948-8511-9048FD385B96}"/>
              </a:ext>
            </a:extLst>
          </p:cNvPr>
          <p:cNvSpPr txBox="1"/>
          <p:nvPr userDrawn="1"/>
        </p:nvSpPr>
        <p:spPr>
          <a:xfrm>
            <a:off x="1451113" y="6549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90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000" y="437418"/>
            <a:ext cx="3600000" cy="1044000"/>
          </a:xfrm>
        </p:spPr>
        <p:txBody>
          <a:bodyPr anchor="b" anchorCtr="0"/>
          <a:lstStyle>
            <a:lvl1pPr algn="l">
              <a:lnSpc>
                <a:spcPts val="2800"/>
              </a:lnSpc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48000" y="2016000"/>
            <a:ext cx="3600000" cy="3672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572000" y="0"/>
            <a:ext cx="4572000" cy="5903999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64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2015999"/>
            <a:ext cx="9144000" cy="3888000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8000" y="648000"/>
            <a:ext cx="7848000" cy="10440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53336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2880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48000" y="1007999"/>
            <a:ext cx="7848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509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6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330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2880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77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48000" y="2016000"/>
            <a:ext cx="3744000" cy="36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2960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752000" y="2016000"/>
            <a:ext cx="3744000" cy="36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811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48000" y="2016000"/>
            <a:ext cx="3744000" cy="540000"/>
          </a:xfrm>
        </p:spPr>
        <p:txBody>
          <a:bodyPr anchor="t" anchorCtr="0"/>
          <a:lstStyle>
            <a:lvl1pPr marL="0" indent="0">
              <a:buNone/>
              <a:defRPr sz="16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8000" y="2556000"/>
            <a:ext cx="3744000" cy="313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000" y="2016000"/>
            <a:ext cx="3744000" cy="540000"/>
          </a:xfrm>
        </p:spPr>
        <p:txBody>
          <a:bodyPr anchor="t" anchorCtr="0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752000" y="2556000"/>
            <a:ext cx="3744000" cy="31433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2960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037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1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45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48000" y="217179"/>
            <a:ext cx="7848000" cy="1044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48000" y="1602767"/>
            <a:ext cx="7848000" cy="367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870662" y="6320530"/>
            <a:ext cx="540000" cy="1989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ts val="1200"/>
              </a:lnSpc>
              <a:spcBef>
                <a:spcPts val="0"/>
              </a:spcBef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D819E-F5FA-284C-9E0C-A84A34B063B7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6156000"/>
            <a:ext cx="1188719" cy="469392"/>
          </a:xfrm>
          <a:prstGeom prst="rect">
            <a:avLst/>
          </a:prstGeom>
        </p:spPr>
      </p:pic>
      <p:cxnSp>
        <p:nvCxnSpPr>
          <p:cNvPr id="10" name="Rechte verbindingslijn 9"/>
          <p:cNvCxnSpPr/>
          <p:nvPr/>
        </p:nvCxnSpPr>
        <p:spPr>
          <a:xfrm>
            <a:off x="0" y="5904000"/>
            <a:ext cx="9144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8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ts val="0"/>
        </a:spcBef>
        <a:buNone/>
        <a:defRPr sz="3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324000" algn="l" defTabSz="457200" rtl="0" eaLnBrk="1" latinLnBrk="0" hangingPunct="1">
        <a:lnSpc>
          <a:spcPts val="2200"/>
        </a:lnSpc>
        <a:spcBef>
          <a:spcPts val="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EDCA804-882C-1343-9D13-9BDFB5D9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3" name="Ezelsoor 2">
            <a:extLst>
              <a:ext uri="{FF2B5EF4-FFF2-40B4-BE49-F238E27FC236}">
                <a16:creationId xmlns:a16="http://schemas.microsoft.com/office/drawing/2014/main" id="{0FEA3160-73AB-3C4B-BA1F-52A4CE0B4B8F}"/>
              </a:ext>
            </a:extLst>
          </p:cNvPr>
          <p:cNvSpPr/>
          <p:nvPr/>
        </p:nvSpPr>
        <p:spPr>
          <a:xfrm>
            <a:off x="440123" y="1008968"/>
            <a:ext cx="914400" cy="37011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PSA</a:t>
            </a:r>
          </a:p>
        </p:txBody>
      </p:sp>
      <p:sp>
        <p:nvSpPr>
          <p:cNvPr id="4" name="Ezelsoor 3">
            <a:extLst>
              <a:ext uri="{FF2B5EF4-FFF2-40B4-BE49-F238E27FC236}">
                <a16:creationId xmlns:a16="http://schemas.microsoft.com/office/drawing/2014/main" id="{4519208F-C7AF-CE48-A9D6-70E561E025ED}"/>
              </a:ext>
            </a:extLst>
          </p:cNvPr>
          <p:cNvSpPr/>
          <p:nvPr/>
        </p:nvSpPr>
        <p:spPr>
          <a:xfrm>
            <a:off x="1793234" y="1023030"/>
            <a:ext cx="914400" cy="37011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BIA</a:t>
            </a:r>
          </a:p>
        </p:txBody>
      </p:sp>
      <p:sp>
        <p:nvSpPr>
          <p:cNvPr id="5" name="Ezelsoor 4">
            <a:extLst>
              <a:ext uri="{FF2B5EF4-FFF2-40B4-BE49-F238E27FC236}">
                <a16:creationId xmlns:a16="http://schemas.microsoft.com/office/drawing/2014/main" id="{686BC07D-CC37-824C-9DF2-EA31F3F101D0}"/>
              </a:ext>
            </a:extLst>
          </p:cNvPr>
          <p:cNvSpPr/>
          <p:nvPr/>
        </p:nvSpPr>
        <p:spPr>
          <a:xfrm>
            <a:off x="3164834" y="1042979"/>
            <a:ext cx="914400" cy="37011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PIA</a:t>
            </a:r>
          </a:p>
        </p:txBody>
      </p:sp>
      <p:sp>
        <p:nvSpPr>
          <p:cNvPr id="6" name="Ezelsoor 5">
            <a:extLst>
              <a:ext uri="{FF2B5EF4-FFF2-40B4-BE49-F238E27FC236}">
                <a16:creationId xmlns:a16="http://schemas.microsoft.com/office/drawing/2014/main" id="{D97F01B3-25B8-7140-9BC4-B968330B8D85}"/>
              </a:ext>
            </a:extLst>
          </p:cNvPr>
          <p:cNvSpPr/>
          <p:nvPr/>
        </p:nvSpPr>
        <p:spPr>
          <a:xfrm>
            <a:off x="440123" y="2079171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FE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1EBD6785-FFA2-944E-82F6-1EAF172EF2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897323" y="1379082"/>
            <a:ext cx="0" cy="70008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zelsoor 16">
            <a:extLst>
              <a:ext uri="{FF2B5EF4-FFF2-40B4-BE49-F238E27FC236}">
                <a16:creationId xmlns:a16="http://schemas.microsoft.com/office/drawing/2014/main" id="{E6D8D6F0-C4D9-F748-856F-141CEC0DB0FD}"/>
              </a:ext>
            </a:extLst>
          </p:cNvPr>
          <p:cNvSpPr/>
          <p:nvPr/>
        </p:nvSpPr>
        <p:spPr>
          <a:xfrm>
            <a:off x="1793234" y="2079171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NFE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86E6332-3143-AF4D-BB0F-9BBAB7E78D39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897323" y="1379082"/>
            <a:ext cx="1353111" cy="70008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172F954E-078B-E14F-8024-B94DBD9A22CA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2250434" y="1393144"/>
            <a:ext cx="0" cy="68602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13A68F6-1A2E-8C4A-8C1A-55000790CF39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2250434" y="1413093"/>
            <a:ext cx="1371600" cy="666078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Ezelsoor 26">
            <a:extLst>
              <a:ext uri="{FF2B5EF4-FFF2-40B4-BE49-F238E27FC236}">
                <a16:creationId xmlns:a16="http://schemas.microsoft.com/office/drawing/2014/main" id="{5E205CA6-3519-9745-9437-119B128BF265}"/>
              </a:ext>
            </a:extLst>
          </p:cNvPr>
          <p:cNvSpPr/>
          <p:nvPr/>
        </p:nvSpPr>
        <p:spPr>
          <a:xfrm>
            <a:off x="440123" y="3135086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BL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047806D9-45BA-A945-BB30-BCFEF315A844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897323" y="2449286"/>
            <a:ext cx="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603CD95B-0856-0548-804D-DCB13703FA3C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flipH="1">
            <a:off x="897323" y="2449286"/>
            <a:ext cx="1353111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zelsoor 33">
            <a:extLst>
              <a:ext uri="{FF2B5EF4-FFF2-40B4-BE49-F238E27FC236}">
                <a16:creationId xmlns:a16="http://schemas.microsoft.com/office/drawing/2014/main" id="{B316B5B2-72E6-D545-AA3C-61A4D10AD8A0}"/>
              </a:ext>
            </a:extLst>
          </p:cNvPr>
          <p:cNvSpPr/>
          <p:nvPr/>
        </p:nvSpPr>
        <p:spPr>
          <a:xfrm>
            <a:off x="1789946" y="3127603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O&amp;A</a:t>
            </a:r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EB72BDD1-1157-F94C-B41B-600B93CF5A7D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 flipH="1">
            <a:off x="2247146" y="2449286"/>
            <a:ext cx="3288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29E56469-B242-9347-89ED-6C572FCAD54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897323" y="2449286"/>
            <a:ext cx="1349823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Ezelsoor 41">
            <a:extLst>
              <a:ext uri="{FF2B5EF4-FFF2-40B4-BE49-F238E27FC236}">
                <a16:creationId xmlns:a16="http://schemas.microsoft.com/office/drawing/2014/main" id="{D2F75B8A-94CE-1947-963B-8D6FB5AFE6B4}"/>
              </a:ext>
            </a:extLst>
          </p:cNvPr>
          <p:cNvSpPr/>
          <p:nvPr/>
        </p:nvSpPr>
        <p:spPr>
          <a:xfrm>
            <a:off x="1111090" y="4215957"/>
            <a:ext cx="914400" cy="370115"/>
          </a:xfrm>
          <a:prstGeom prst="foldedCorner">
            <a:avLst/>
          </a:prstGeom>
          <a:solidFill>
            <a:srgbClr val="FF33C7"/>
          </a:solid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Test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7795F51B-E526-2241-A59C-4DDA795DE500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 flipH="1">
            <a:off x="1568290" y="3497718"/>
            <a:ext cx="678856" cy="71823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3AA7E30A-D5F8-7D48-93A7-484AB389C6D2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>
            <a:off x="897323" y="3505201"/>
            <a:ext cx="670967" cy="710756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Ezelsoor 48">
            <a:extLst>
              <a:ext uri="{FF2B5EF4-FFF2-40B4-BE49-F238E27FC236}">
                <a16:creationId xmlns:a16="http://schemas.microsoft.com/office/drawing/2014/main" id="{DF2C0FD8-F9E2-2748-9036-8128EF1156F1}"/>
              </a:ext>
            </a:extLst>
          </p:cNvPr>
          <p:cNvSpPr/>
          <p:nvPr/>
        </p:nvSpPr>
        <p:spPr>
          <a:xfrm>
            <a:off x="3173363" y="2062394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IB</a:t>
            </a:r>
          </a:p>
        </p:txBody>
      </p: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83CF9CE4-3E4B-7F46-BC6E-1F2BF48254F6}"/>
              </a:ext>
            </a:extLst>
          </p:cNvPr>
          <p:cNvCxnSpPr>
            <a:cxnSpLocks/>
            <a:stCxn id="49" idx="2"/>
            <a:endCxn id="34" idx="0"/>
          </p:cNvCxnSpPr>
          <p:nvPr/>
        </p:nvCxnSpPr>
        <p:spPr>
          <a:xfrm flipH="1">
            <a:off x="2247146" y="2432509"/>
            <a:ext cx="1383417" cy="69509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F17F64E2-E7B3-4C47-894D-874FB51ABBC9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>
            <a:off x="3622034" y="1413093"/>
            <a:ext cx="8529" cy="64930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04DB0D06-17BA-9A41-8EAF-61822B80F774}"/>
              </a:ext>
            </a:extLst>
          </p:cNvPr>
          <p:cNvCxnSpPr>
            <a:cxnSpLocks/>
            <a:stCxn id="4" idx="2"/>
            <a:endCxn id="49" idx="0"/>
          </p:cNvCxnSpPr>
          <p:nvPr/>
        </p:nvCxnSpPr>
        <p:spPr>
          <a:xfrm>
            <a:off x="2250434" y="1393144"/>
            <a:ext cx="1380129" cy="66925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Ezelsoor 97">
            <a:extLst>
              <a:ext uri="{FF2B5EF4-FFF2-40B4-BE49-F238E27FC236}">
                <a16:creationId xmlns:a16="http://schemas.microsoft.com/office/drawing/2014/main" id="{811E199E-DD78-B04A-A12C-62D8D0C0B706}"/>
              </a:ext>
            </a:extLst>
          </p:cNvPr>
          <p:cNvSpPr/>
          <p:nvPr/>
        </p:nvSpPr>
        <p:spPr>
          <a:xfrm>
            <a:off x="3167575" y="3127603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KP</a:t>
            </a:r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2E9BCB84-B993-3C40-8BA6-A60F5540A572}"/>
              </a:ext>
            </a:extLst>
          </p:cNvPr>
          <p:cNvCxnSpPr>
            <a:cxnSpLocks/>
            <a:stCxn id="17" idx="2"/>
            <a:endCxn id="98" idx="0"/>
          </p:cNvCxnSpPr>
          <p:nvPr/>
        </p:nvCxnSpPr>
        <p:spPr>
          <a:xfrm>
            <a:off x="2250434" y="2449286"/>
            <a:ext cx="1374341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429619C1-5C62-5A43-BC7E-B801760CCE6B}"/>
              </a:ext>
            </a:extLst>
          </p:cNvPr>
          <p:cNvSpPr txBox="1"/>
          <p:nvPr/>
        </p:nvSpPr>
        <p:spPr>
          <a:xfrm>
            <a:off x="4539174" y="1023030"/>
            <a:ext cx="317360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100" dirty="0"/>
              <a:t>	input voorfase</a:t>
            </a:r>
          </a:p>
          <a:p>
            <a:r>
              <a:rPr lang="nl-NL" sz="1100" dirty="0"/>
              <a:t>		</a:t>
            </a:r>
          </a:p>
          <a:p>
            <a:r>
              <a:rPr lang="nl-NL" sz="1100" dirty="0"/>
              <a:t>PSA 	projectstartarchitectuur</a:t>
            </a:r>
          </a:p>
          <a:p>
            <a:r>
              <a:rPr lang="nl-NL" sz="1100" dirty="0"/>
              <a:t>BIA	business impact analyse</a:t>
            </a:r>
          </a:p>
          <a:p>
            <a:r>
              <a:rPr lang="nl-NL" sz="1100" dirty="0"/>
              <a:t>PIA	privacy impact analyse</a:t>
            </a:r>
          </a:p>
          <a:p>
            <a:endParaRPr lang="nl-NL" sz="1100" dirty="0"/>
          </a:p>
          <a:p>
            <a:endParaRPr lang="nl-NL" sz="1100" dirty="0"/>
          </a:p>
          <a:p>
            <a:r>
              <a:rPr lang="nl-NL" sz="1100" dirty="0"/>
              <a:t>	output voorfase</a:t>
            </a:r>
          </a:p>
          <a:p>
            <a:endParaRPr lang="nl-NL" sz="1100" dirty="0"/>
          </a:p>
          <a:p>
            <a:r>
              <a:rPr lang="nl-NL" sz="1100" dirty="0"/>
              <a:t>FE	functionele eisen</a:t>
            </a:r>
          </a:p>
          <a:p>
            <a:r>
              <a:rPr lang="nl-NL" sz="1100" dirty="0"/>
              <a:t>NFE	niet-functionele eisen</a:t>
            </a:r>
          </a:p>
          <a:p>
            <a:r>
              <a:rPr lang="nl-NL" sz="1100" dirty="0"/>
              <a:t>BL	product </a:t>
            </a:r>
            <a:r>
              <a:rPr lang="nl-NL" sz="1100" dirty="0" err="1"/>
              <a:t>backlog</a:t>
            </a:r>
            <a:endParaRPr lang="nl-NL" sz="1100" dirty="0"/>
          </a:p>
          <a:p>
            <a:r>
              <a:rPr lang="nl-NL" sz="1100" dirty="0"/>
              <a:t>O&amp;A	ontwerp en architectuur</a:t>
            </a:r>
          </a:p>
          <a:p>
            <a:r>
              <a:rPr lang="nl-NL" sz="1100" dirty="0"/>
              <a:t>KP	kwaliteitsplan</a:t>
            </a:r>
          </a:p>
          <a:p>
            <a:r>
              <a:rPr lang="nl-NL" sz="1100" dirty="0"/>
              <a:t>Test	testplannen</a:t>
            </a:r>
          </a:p>
          <a:p>
            <a:r>
              <a:rPr lang="nl-NL" sz="1100" dirty="0"/>
              <a:t>IB	informatiebeveiligingsplan</a:t>
            </a:r>
          </a:p>
        </p:txBody>
      </p:sp>
      <p:sp>
        <p:nvSpPr>
          <p:cNvPr id="111" name="Ezelsoor 110">
            <a:extLst>
              <a:ext uri="{FF2B5EF4-FFF2-40B4-BE49-F238E27FC236}">
                <a16:creationId xmlns:a16="http://schemas.microsoft.com/office/drawing/2014/main" id="{344D54A8-0998-2C4F-AA7A-C87CEF790003}"/>
              </a:ext>
            </a:extLst>
          </p:cNvPr>
          <p:cNvSpPr/>
          <p:nvPr/>
        </p:nvSpPr>
        <p:spPr>
          <a:xfrm>
            <a:off x="4625969" y="1084942"/>
            <a:ext cx="304800" cy="17757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2" name="Ezelsoor 111">
            <a:extLst>
              <a:ext uri="{FF2B5EF4-FFF2-40B4-BE49-F238E27FC236}">
                <a16:creationId xmlns:a16="http://schemas.microsoft.com/office/drawing/2014/main" id="{9F7575DC-C6EF-BB45-ACBC-502515A0EB43}"/>
              </a:ext>
            </a:extLst>
          </p:cNvPr>
          <p:cNvSpPr/>
          <p:nvPr/>
        </p:nvSpPr>
        <p:spPr>
          <a:xfrm>
            <a:off x="4636535" y="2236767"/>
            <a:ext cx="304800" cy="177574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81" name="Rechte verbindingslijn met pijl 80">
            <a:extLst>
              <a:ext uri="{FF2B5EF4-FFF2-40B4-BE49-F238E27FC236}">
                <a16:creationId xmlns:a16="http://schemas.microsoft.com/office/drawing/2014/main" id="{5A6BB3E5-F950-F74D-883D-6F101B2CE8AC}"/>
              </a:ext>
            </a:extLst>
          </p:cNvPr>
          <p:cNvCxnSpPr>
            <a:cxnSpLocks/>
            <a:stCxn id="49" idx="2"/>
            <a:endCxn id="98" idx="0"/>
          </p:cNvCxnSpPr>
          <p:nvPr/>
        </p:nvCxnSpPr>
        <p:spPr>
          <a:xfrm flipH="1">
            <a:off x="3624775" y="2432509"/>
            <a:ext cx="5788" cy="69509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00293"/>
      </p:ext>
    </p:extLst>
  </p:cSld>
  <p:clrMapOvr>
    <a:masterClrMapping/>
  </p:clrMapOvr>
</p:sld>
</file>

<file path=ppt/theme/theme1.xml><?xml version="1.0" encoding="utf-8"?>
<a:theme xmlns:a="http://schemas.openxmlformats.org/drawingml/2006/main" name="ICTU_Presentatie_v1">
  <a:themeElements>
    <a:clrScheme name="ICTU_Kleuren">
      <a:dk1>
        <a:sysClr val="windowText" lastClr="000000"/>
      </a:dk1>
      <a:lt1>
        <a:sysClr val="window" lastClr="FFFFFF"/>
      </a:lt1>
      <a:dk2>
        <a:srgbClr val="00B5FF"/>
      </a:dk2>
      <a:lt2>
        <a:srgbClr val="EEEEEE"/>
      </a:lt2>
      <a:accent1>
        <a:srgbClr val="00B5FF"/>
      </a:accent1>
      <a:accent2>
        <a:srgbClr val="63DBFF"/>
      </a:accent2>
      <a:accent3>
        <a:srgbClr val="B509C7"/>
      </a:accent3>
      <a:accent4>
        <a:srgbClr val="FF33FF"/>
      </a:accent4>
      <a:accent5>
        <a:srgbClr val="4F7AFF"/>
      </a:accent5>
      <a:accent6>
        <a:srgbClr val="F79646"/>
      </a:accent6>
      <a:hlink>
        <a:srgbClr val="000000"/>
      </a:hlink>
      <a:folHlink>
        <a:srgbClr val="00000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CTU_Presentatie_v1" id="{A5699A22-8218-427A-BB55-0E6E7683E804}" vid="{93A01DD7-1F64-44B3-8A31-F21DA28505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a104d5ce-f540-4606-a78d-e5febbb9402b" ContentTypeId="0x010100CA9CDBB764D01E419D82B5B2D492A06E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CTU Blanco Document" ma:contentTypeID="0x010100CA9CDBB764D01E419D82B5B2D492A06E00E64732FD58622849ADF98223EDB743FB" ma:contentTypeVersion="1" ma:contentTypeDescription="Een nieuw document maken." ma:contentTypeScope="" ma:versionID="28f69a9cb16ef1d87fe474606945a2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e1b79ded2d1c66a268d2bc82576843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B5B419-F5CF-48E9-BE51-6DA9FADDD3D2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0F77E14F-9640-4513-8E7C-CB18D1FB76F5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DB5BCB5-1715-4DB7-B20A-25FB39179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C6E14BCB-FF18-43C2-9B39-2D1FBFF2F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63</Words>
  <Application>Microsoft Macintosh PowerPoint</Application>
  <PresentationFormat>Diavoorstelling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ICTU_Presentatie_v1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Kwaliteitsrapportage Realisatiefase project FBS  Sprint 33 – 12 november 2020 tot 27 november 2020 </dc:title>
  <dc:creator>Frank Niessink</dc:creator>
  <cp:lastModifiedBy>Frank Niessink</cp:lastModifiedBy>
  <cp:revision>10</cp:revision>
  <dcterms:created xsi:type="dcterms:W3CDTF">2020-11-27T14:11:09Z</dcterms:created>
  <dcterms:modified xsi:type="dcterms:W3CDTF">2021-01-10T15:45:31Z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0x010100CA9CDBB764D01E419D82B5B2D492A06E00E64732FD58622849ADF98223EDB743FB</vt:lpwstr>
  </property>
</Properties>
</file>