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 Type="http://schemas.openxmlformats.org/officeDocument/2006/relationships/customXml" Target="../customXml/item2.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 Type="http://schemas.openxmlformats.org/officeDocument/2006/relationships/customXml" Target="../customXml/item3.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 Type="http://schemas.openxmlformats.org/officeDocument/2006/relationships/customXml" Target="../customXml/item4.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 Type="http://schemas.openxmlformats.org/officeDocument/2006/relationships/slideLayout" Target="../slideLayouts/slideLayout19.xml"/><Relationship Id="rId20" Type="http://schemas.openxmlformats.org/officeDocument/2006/relationships/image" Target="../media/image3.png"/><Relationship Id="rId21" Type="http://schemas.openxmlformats.org/officeDocument/2006/relationships/image" Target="../media/image4.png"/><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3.1.0-dev, 06-06-2023</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opdrachtgever en belanghebbenden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opdrachtgever, de beoogde beheerpartij en andere belanghebbenden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opdrachtgever.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Opdrachtgevers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M06: Het project meet kwaliteitsnormen geautomatiseerd en frequent</a:t>
            </a:r>
          </a:p>
        </p:txBody>
      </p:sp>
      <p:sp>
        <p:nvSpPr>
          <p:cNvPr id="3" name="TextBox 2"/>
          <p:cNvSpPr txBox="1"/>
          <p:nvPr/>
        </p:nvSpPr>
        <p:spPr>
          <a:xfrm>
            <a:off x="640080" y="1463040"/>
            <a:ext cx="10972800" cy="5486400"/>
          </a:xfrm>
          <a:prstGeom prst="rect">
            <a:avLst/>
          </a:prstGeom>
          <a:noFill/>
        </p:spPr>
        <p:txBody>
          <a:bodyPr wrap="square">
            <a:spAutoFit/>
          </a:bodyPr>
          <a:lstStyle/>
          <a:p>
            <a:r>
              <a:t>Het voldoen aan de kwaliteitsnormen die geautomatiseerd gemeten kunnen worden, wordt frequent en minimaal één keer per dag gemeten.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controleren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 en</a:t>
            </a:r>
          </a:p>
          <a:p>
            <a:pPr>
              <a:defRPr sz="2000"/>
            </a:pPr>
            <a:r>
              <a:t>opslaan van artifacten.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opdrachtgever zorgt dat het project bij de start van de voorfase inzicht heeft in de informatie die typisch wordt vastgelegd in een projectstartarchitectuur, business impact analysis en privacy impact assessment. Waar nodig werkt de opdrachtgever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zorgt dat het product continu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Producten voldoen zo snel mogelijk vanaf de start van een project aan de door het project en ICTU vastgestelde kwaliteitsnormen en blijven daar zo veel mogelijk aan voldoen.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