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26-01-2024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beheerorganisatie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