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Eggens" initials="Y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7"/>
    <a:srgbClr val="63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5" autoAdjust="0"/>
    <p:restoredTop sz="92653" autoAdjust="0"/>
  </p:normalViewPr>
  <p:slideViewPr>
    <p:cSldViewPr snapToGrid="0" snapToObjects="1">
      <p:cViewPr varScale="1">
        <p:scale>
          <a:sx n="214" d="100"/>
          <a:sy n="214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67B55A8-4B8F-064E-B0DC-06DD445483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7FB37-6492-A543-A7F4-FDF795D94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2457-A054-7D40-BA7B-21B0D0BCC8B3}" type="datetimeFigureOut">
              <a:rPr lang="nl-NL" smtClean="0"/>
              <a:t>08-04-2025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C479F8-13AF-014D-BF46-B3A77FA5A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6771-63FB-734B-AF7E-CFD6C665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73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08-04-2025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F152-6935-46ED-80C7-B3E6DA8BCC81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9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904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1584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A4333A-C058-0948-8511-9048FD385B96}"/>
              </a:ext>
            </a:extLst>
          </p:cNvPr>
          <p:cNvSpPr txBox="1"/>
          <p:nvPr userDrawn="1"/>
        </p:nvSpPr>
        <p:spPr>
          <a:xfrm>
            <a:off x="1451113" y="6549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437418"/>
            <a:ext cx="3600000" cy="1044000"/>
          </a:xfrm>
        </p:spPr>
        <p:txBody>
          <a:bodyPr anchor="b" anchorCtr="0"/>
          <a:lstStyle>
            <a:lvl1pPr algn="l">
              <a:lnSpc>
                <a:spcPts val="2800"/>
              </a:lnSpc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8000" y="2016000"/>
            <a:ext cx="3600000" cy="36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903999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4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2015999"/>
            <a:ext cx="9144000" cy="3888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7848000" cy="1044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5333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0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3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48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52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1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8000" y="2556000"/>
            <a:ext cx="3744000" cy="313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752000" y="2556000"/>
            <a:ext cx="3744000" cy="31433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3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5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48000" y="217179"/>
            <a:ext cx="7848000" cy="1044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1602767"/>
            <a:ext cx="7848000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870662" y="6320530"/>
            <a:ext cx="540000" cy="198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ts val="1200"/>
              </a:lnSpc>
              <a:spcBef>
                <a:spcPts val="0"/>
              </a:spcBef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156000"/>
            <a:ext cx="1188719" cy="469392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0" y="5904000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ts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457200" rtl="0" eaLnBrk="1" latinLnBrk="0" hangingPunct="1">
        <a:lnSpc>
          <a:spcPts val="2200"/>
        </a:lnSpc>
        <a:spcBef>
          <a:spcPts val="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EDCA804-882C-1343-9D13-9BDFB5D9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Ezelsoor 2">
            <a:extLst>
              <a:ext uri="{FF2B5EF4-FFF2-40B4-BE49-F238E27FC236}">
                <a16:creationId xmlns:a16="http://schemas.microsoft.com/office/drawing/2014/main" id="{0FEA3160-73AB-3C4B-BA1F-52A4CE0B4B8F}"/>
              </a:ext>
            </a:extLst>
          </p:cNvPr>
          <p:cNvSpPr/>
          <p:nvPr/>
        </p:nvSpPr>
        <p:spPr>
          <a:xfrm>
            <a:off x="2612589" y="1988977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PSA</a:t>
            </a:r>
          </a:p>
        </p:txBody>
      </p:sp>
      <p:sp>
        <p:nvSpPr>
          <p:cNvPr id="4" name="Ezelsoor 3">
            <a:extLst>
              <a:ext uri="{FF2B5EF4-FFF2-40B4-BE49-F238E27FC236}">
                <a16:creationId xmlns:a16="http://schemas.microsoft.com/office/drawing/2014/main" id="{4519208F-C7AF-CE48-A9D6-70E561E025ED}"/>
              </a:ext>
            </a:extLst>
          </p:cNvPr>
          <p:cNvSpPr/>
          <p:nvPr/>
        </p:nvSpPr>
        <p:spPr>
          <a:xfrm>
            <a:off x="1226262" y="988672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BIA</a:t>
            </a:r>
          </a:p>
        </p:txBody>
      </p:sp>
      <p:sp>
        <p:nvSpPr>
          <p:cNvPr id="5" name="Ezelsoor 4">
            <a:extLst>
              <a:ext uri="{FF2B5EF4-FFF2-40B4-BE49-F238E27FC236}">
                <a16:creationId xmlns:a16="http://schemas.microsoft.com/office/drawing/2014/main" id="{686BC07D-CC37-824C-9DF2-EA31F3F101D0}"/>
              </a:ext>
            </a:extLst>
          </p:cNvPr>
          <p:cNvSpPr/>
          <p:nvPr/>
        </p:nvSpPr>
        <p:spPr>
          <a:xfrm>
            <a:off x="2597862" y="988672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DPIA</a:t>
            </a:r>
          </a:p>
        </p:txBody>
      </p:sp>
      <p:sp>
        <p:nvSpPr>
          <p:cNvPr id="6" name="Ezelsoor 5">
            <a:extLst>
              <a:ext uri="{FF2B5EF4-FFF2-40B4-BE49-F238E27FC236}">
                <a16:creationId xmlns:a16="http://schemas.microsoft.com/office/drawing/2014/main" id="{D97F01B3-25B8-7140-9BC4-B968330B8D85}"/>
              </a:ext>
            </a:extLst>
          </p:cNvPr>
          <p:cNvSpPr/>
          <p:nvPr/>
        </p:nvSpPr>
        <p:spPr>
          <a:xfrm>
            <a:off x="1255214" y="2954923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FE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EBD6785-FFA2-944E-82F6-1EAF172EF2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712414" y="2359091"/>
            <a:ext cx="1357375" cy="59583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zelsoor 16">
            <a:extLst>
              <a:ext uri="{FF2B5EF4-FFF2-40B4-BE49-F238E27FC236}">
                <a16:creationId xmlns:a16="http://schemas.microsoft.com/office/drawing/2014/main" id="{E6D8D6F0-C4D9-F748-856F-141CEC0DB0FD}"/>
              </a:ext>
            </a:extLst>
          </p:cNvPr>
          <p:cNvSpPr/>
          <p:nvPr/>
        </p:nvSpPr>
        <p:spPr>
          <a:xfrm>
            <a:off x="2608325" y="2954923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NFE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86E6332-3143-AF4D-BB0F-9BBAB7E78D3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3065525" y="2359091"/>
            <a:ext cx="4264" cy="595832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172F954E-078B-E14F-8024-B94DBD9A22CA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1683462" y="1358786"/>
            <a:ext cx="1386327" cy="63019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13A68F6-1A2E-8C4A-8C1A-55000790CF39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3055062" y="1358786"/>
            <a:ext cx="14727" cy="63019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zelsoor 26">
            <a:extLst>
              <a:ext uri="{FF2B5EF4-FFF2-40B4-BE49-F238E27FC236}">
                <a16:creationId xmlns:a16="http://schemas.microsoft.com/office/drawing/2014/main" id="{5E205CA6-3519-9745-9437-119B128BF265}"/>
              </a:ext>
            </a:extLst>
          </p:cNvPr>
          <p:cNvSpPr/>
          <p:nvPr/>
        </p:nvSpPr>
        <p:spPr>
          <a:xfrm>
            <a:off x="1255214" y="4010838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PB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47806D9-45BA-A945-BB30-BCFEF315A844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1712414" y="3325038"/>
            <a:ext cx="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603CD95B-0856-0548-804D-DCB13703FA3C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1712414" y="3325038"/>
            <a:ext cx="1353111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zelsoor 33">
            <a:extLst>
              <a:ext uri="{FF2B5EF4-FFF2-40B4-BE49-F238E27FC236}">
                <a16:creationId xmlns:a16="http://schemas.microsoft.com/office/drawing/2014/main" id="{B316B5B2-72E6-D545-AA3C-61A4D10AD8A0}"/>
              </a:ext>
            </a:extLst>
          </p:cNvPr>
          <p:cNvSpPr/>
          <p:nvPr/>
        </p:nvSpPr>
        <p:spPr>
          <a:xfrm>
            <a:off x="2605037" y="4003355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O&amp;A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B72BDD1-1157-F94C-B41B-600B93CF5A7D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3062237" y="3325038"/>
            <a:ext cx="3288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29E56469-B242-9347-89ED-6C572FCAD54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1712414" y="3325038"/>
            <a:ext cx="1349823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zelsoor 41">
            <a:extLst>
              <a:ext uri="{FF2B5EF4-FFF2-40B4-BE49-F238E27FC236}">
                <a16:creationId xmlns:a16="http://schemas.microsoft.com/office/drawing/2014/main" id="{D2F75B8A-94CE-1947-963B-8D6FB5AFE6B4}"/>
              </a:ext>
            </a:extLst>
          </p:cNvPr>
          <p:cNvSpPr/>
          <p:nvPr/>
        </p:nvSpPr>
        <p:spPr>
          <a:xfrm>
            <a:off x="1926181" y="5091709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TP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795F51B-E526-2241-A59C-4DDA795DE500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2383381" y="4373470"/>
            <a:ext cx="678856" cy="7182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AA7E30A-D5F8-7D48-93A7-484AB389C6D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1712414" y="4380953"/>
            <a:ext cx="670967" cy="71075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zelsoor 48">
            <a:extLst>
              <a:ext uri="{FF2B5EF4-FFF2-40B4-BE49-F238E27FC236}">
                <a16:creationId xmlns:a16="http://schemas.microsoft.com/office/drawing/2014/main" id="{DF2C0FD8-F9E2-2748-9036-8128EF1156F1}"/>
              </a:ext>
            </a:extLst>
          </p:cNvPr>
          <p:cNvSpPr/>
          <p:nvPr/>
        </p:nvSpPr>
        <p:spPr>
          <a:xfrm>
            <a:off x="3988454" y="2938146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IB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83CF9CE4-3E4B-7F46-BC6E-1F2BF48254F6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 flipH="1">
            <a:off x="3062237" y="3308261"/>
            <a:ext cx="1383417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04DB0D06-17BA-9A41-8EAF-61822B80F774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3069789" y="2359091"/>
            <a:ext cx="1375865" cy="579055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zelsoor 97">
            <a:extLst>
              <a:ext uri="{FF2B5EF4-FFF2-40B4-BE49-F238E27FC236}">
                <a16:creationId xmlns:a16="http://schemas.microsoft.com/office/drawing/2014/main" id="{811E199E-DD78-B04A-A12C-62D8D0C0B706}"/>
              </a:ext>
            </a:extLst>
          </p:cNvPr>
          <p:cNvSpPr/>
          <p:nvPr/>
        </p:nvSpPr>
        <p:spPr>
          <a:xfrm>
            <a:off x="3982666" y="4003355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KP</a:t>
            </a: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2E9BCB84-B993-3C40-8BA6-A60F5540A572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3065525" y="3325038"/>
            <a:ext cx="1374341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429619C1-5C62-5A43-BC7E-B801760CCE6B}"/>
              </a:ext>
            </a:extLst>
          </p:cNvPr>
          <p:cNvSpPr txBox="1"/>
          <p:nvPr/>
        </p:nvSpPr>
        <p:spPr>
          <a:xfrm>
            <a:off x="5763966" y="1023030"/>
            <a:ext cx="3116706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100" dirty="0"/>
              <a:t>	input voorfase</a:t>
            </a:r>
          </a:p>
          <a:p>
            <a:r>
              <a:rPr lang="nl-NL" sz="1100" dirty="0"/>
              <a:t>		</a:t>
            </a:r>
          </a:p>
          <a:p>
            <a:r>
              <a:rPr lang="nl-NL" sz="1100" dirty="0"/>
              <a:t>BIA	business impact analyse</a:t>
            </a:r>
          </a:p>
          <a:p>
            <a:r>
              <a:rPr lang="nl-NL" sz="1100" dirty="0"/>
              <a:t>DPIA	data </a:t>
            </a:r>
            <a:r>
              <a:rPr lang="nl-NL" sz="1100" dirty="0" err="1"/>
              <a:t>protection</a:t>
            </a:r>
            <a:r>
              <a:rPr lang="nl-NL" sz="1100" dirty="0"/>
              <a:t> impact analyse</a:t>
            </a:r>
          </a:p>
          <a:p>
            <a:r>
              <a:rPr lang="nl-NL" sz="1100" dirty="0"/>
              <a:t>IAMA	impact assessment mensenrechten </a:t>
            </a:r>
            <a:br>
              <a:rPr lang="nl-NL" sz="1100" dirty="0"/>
            </a:br>
            <a:r>
              <a:rPr lang="nl-NL" sz="1100" dirty="0"/>
              <a:t>	en algoritmes</a:t>
            </a:r>
          </a:p>
          <a:p>
            <a:endParaRPr lang="nl-NL" sz="1100" dirty="0"/>
          </a:p>
          <a:p>
            <a:r>
              <a:rPr lang="nl-NL" sz="1100" dirty="0"/>
              <a:t>PSA 	projectstartarchitectuur</a:t>
            </a:r>
          </a:p>
          <a:p>
            <a:endParaRPr lang="nl-NL" sz="1100" dirty="0"/>
          </a:p>
          <a:p>
            <a:endParaRPr lang="nl-NL" sz="1100" dirty="0"/>
          </a:p>
          <a:p>
            <a:endParaRPr lang="nl-NL" sz="1100" dirty="0"/>
          </a:p>
          <a:p>
            <a:r>
              <a:rPr lang="nl-NL" sz="1100" dirty="0"/>
              <a:t>	output voorfase</a:t>
            </a:r>
          </a:p>
          <a:p>
            <a:endParaRPr lang="nl-NL" sz="1100" dirty="0"/>
          </a:p>
          <a:p>
            <a:r>
              <a:rPr lang="nl-NL" sz="1100" dirty="0"/>
              <a:t>FE	functionele eisen</a:t>
            </a:r>
          </a:p>
          <a:p>
            <a:r>
              <a:rPr lang="nl-NL" sz="1100" dirty="0"/>
              <a:t>NFE	niet-functionele eisen</a:t>
            </a:r>
          </a:p>
          <a:p>
            <a:r>
              <a:rPr lang="nl-NL" sz="1100" dirty="0"/>
              <a:t>IB	informatiebeveiligingsplan</a:t>
            </a:r>
          </a:p>
          <a:p>
            <a:endParaRPr lang="nl-NL" sz="1100" dirty="0"/>
          </a:p>
          <a:p>
            <a:r>
              <a:rPr lang="nl-NL" sz="1100" dirty="0"/>
              <a:t>PB	product </a:t>
            </a:r>
            <a:r>
              <a:rPr lang="nl-NL" sz="1100" dirty="0" err="1"/>
              <a:t>backlog</a:t>
            </a:r>
            <a:endParaRPr lang="nl-NL" sz="1100" dirty="0"/>
          </a:p>
          <a:p>
            <a:r>
              <a:rPr lang="nl-NL" sz="1100" dirty="0"/>
              <a:t>O&amp;A	ontwerp en architectuur</a:t>
            </a:r>
          </a:p>
          <a:p>
            <a:r>
              <a:rPr lang="nl-NL" sz="1100" dirty="0"/>
              <a:t>KP	kwaliteitsplan</a:t>
            </a:r>
          </a:p>
          <a:p>
            <a:endParaRPr lang="nl-NL" sz="1100" dirty="0"/>
          </a:p>
          <a:p>
            <a:r>
              <a:rPr lang="nl-NL" sz="1100" dirty="0"/>
              <a:t>TP	testplannen</a:t>
            </a:r>
          </a:p>
        </p:txBody>
      </p:sp>
      <p:sp>
        <p:nvSpPr>
          <p:cNvPr id="111" name="Ezelsoor 110">
            <a:extLst>
              <a:ext uri="{FF2B5EF4-FFF2-40B4-BE49-F238E27FC236}">
                <a16:creationId xmlns:a16="http://schemas.microsoft.com/office/drawing/2014/main" id="{344D54A8-0998-2C4F-AA7A-C87CEF790003}"/>
              </a:ext>
            </a:extLst>
          </p:cNvPr>
          <p:cNvSpPr/>
          <p:nvPr/>
        </p:nvSpPr>
        <p:spPr>
          <a:xfrm>
            <a:off x="5850761" y="1084942"/>
            <a:ext cx="304800" cy="17757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Ezelsoor 111">
            <a:extLst>
              <a:ext uri="{FF2B5EF4-FFF2-40B4-BE49-F238E27FC236}">
                <a16:creationId xmlns:a16="http://schemas.microsoft.com/office/drawing/2014/main" id="{9F7575DC-C6EF-BB45-ACBC-502515A0EB43}"/>
              </a:ext>
            </a:extLst>
          </p:cNvPr>
          <p:cNvSpPr/>
          <p:nvPr/>
        </p:nvSpPr>
        <p:spPr>
          <a:xfrm>
            <a:off x="5871023" y="2931244"/>
            <a:ext cx="304800" cy="17757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5A6BB3E5-F950-F74D-883D-6F101B2CE8AC}"/>
              </a:ext>
            </a:extLst>
          </p:cNvPr>
          <p:cNvCxnSpPr>
            <a:cxnSpLocks/>
            <a:stCxn id="49" idx="2"/>
            <a:endCxn id="98" idx="0"/>
          </p:cNvCxnSpPr>
          <p:nvPr/>
        </p:nvCxnSpPr>
        <p:spPr>
          <a:xfrm flipH="1">
            <a:off x="4439866" y="3308261"/>
            <a:ext cx="5788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zelsoor 6">
            <a:extLst>
              <a:ext uri="{FF2B5EF4-FFF2-40B4-BE49-F238E27FC236}">
                <a16:creationId xmlns:a16="http://schemas.microsoft.com/office/drawing/2014/main" id="{A8EE9575-891E-74A2-66DB-5E22FF541058}"/>
              </a:ext>
            </a:extLst>
          </p:cNvPr>
          <p:cNvSpPr/>
          <p:nvPr/>
        </p:nvSpPr>
        <p:spPr>
          <a:xfrm>
            <a:off x="3985048" y="988672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IAMA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A1C1F8F5-ECA0-61D7-9E7E-94A1DCD0B12A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069789" y="1358786"/>
            <a:ext cx="1372459" cy="63019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00293"/>
      </p:ext>
    </p:extLst>
  </p:cSld>
  <p:clrMapOvr>
    <a:masterClrMapping/>
  </p:clrMapOvr>
</p:sld>
</file>

<file path=ppt/theme/theme1.xml><?xml version="1.0" encoding="utf-8"?>
<a:theme xmlns:a="http://schemas.openxmlformats.org/drawingml/2006/main" name="ICTU_Presentatie_v1">
  <a:themeElements>
    <a:clrScheme name="ICTU_Kleuren">
      <a:dk1>
        <a:sysClr val="windowText" lastClr="000000"/>
      </a:dk1>
      <a:lt1>
        <a:sysClr val="window" lastClr="FFFFFF"/>
      </a:lt1>
      <a:dk2>
        <a:srgbClr val="00B5FF"/>
      </a:dk2>
      <a:lt2>
        <a:srgbClr val="EEEEEE"/>
      </a:lt2>
      <a:accent1>
        <a:srgbClr val="00B5FF"/>
      </a:accent1>
      <a:accent2>
        <a:srgbClr val="63DBFF"/>
      </a:accent2>
      <a:accent3>
        <a:srgbClr val="B509C7"/>
      </a:accent3>
      <a:accent4>
        <a:srgbClr val="FF33FF"/>
      </a:accent4>
      <a:accent5>
        <a:srgbClr val="4F7AFF"/>
      </a:accent5>
      <a:accent6>
        <a:srgbClr val="F79646"/>
      </a:accent6>
      <a:hlink>
        <a:srgbClr val="000000"/>
      </a:hlink>
      <a:folHlink>
        <a:srgbClr val="00000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TU_Presentatie_v1" id="{A5699A22-8218-427A-BB55-0E6E7683E804}" vid="{93A01DD7-1F64-44B3-8A31-F21DA28505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104d5ce-f540-4606-a78d-e5febbb9402b" ContentTypeId="0x010100CA9CDBB764D01E419D82B5B2D492A06E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CTU Blanco Document" ma:contentTypeID="0x010100CA9CDBB764D01E419D82B5B2D492A06E00E64732FD58622849ADF98223EDB743FB" ma:contentTypeVersion="1" ma:contentTypeDescription="Een nieuw document maken." ma:contentTypeScope="" ma:versionID="28f69a9cb16ef1d87fe474606945a2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e1b79ded2d1c66a268d2bc8257684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B5B419-F5CF-48E9-BE51-6DA9FADDD3D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6E14BCB-FF18-43C2-9B39-2D1FBFF2F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5BCB5-1715-4DB7-B20A-25FB39179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F77E14F-9640-4513-8E7C-CB18D1FB76F5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74</Words>
  <Application>Microsoft Macintosh PowerPoint</Application>
  <PresentationFormat>Diavoorstelling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ICTU_Presentatie_v1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Kwaliteitsrapportage Realisatiefase project FBS  Sprint 33 – 12 november 2020 tot 27 november 2020 </dc:title>
  <dc:creator>Frank Niessink</dc:creator>
  <cp:lastModifiedBy>Frank Niessink</cp:lastModifiedBy>
  <cp:revision>19</cp:revision>
  <dcterms:created xsi:type="dcterms:W3CDTF">2020-11-27T14:11:09Z</dcterms:created>
  <dcterms:modified xsi:type="dcterms:W3CDTF">2025-04-08T08:52:01Z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0x010100CA9CDBB764D01E419D82B5B2D492A06E00E64732FD58622849ADF98223EDB743FB</vt:lpwstr>
  </property>
</Properties>
</file>