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dia/image11.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80685"/>
  </p:normalViewPr>
  <p:slideViewPr>
    <p:cSldViewPr snapToGrid="0" snapToObjects="1">
      <p:cViewPr varScale="1">
        <p:scale>
          <a:sx n="101" d="100"/>
          <a:sy n="101" d="100"/>
        </p:scale>
        <p:origin x="1680" y="192"/>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11-04-2025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07-10-2025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inclusief projectleider, die nog niet bekend zijn met de Kwaliteitsaanpak krijgen uitleg over de inhoud en achtergrond van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data protection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Manager/>
  <Company>ICTU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
  <cp:keywords/>
  <dc:description/>
  <cp:lastModifiedBy>Frank Niessink</cp:lastModifiedBy>
  <cp:revision>117</cp:revision>
  <dcterms:created xsi:type="dcterms:W3CDTF">2019-09-12T10:58:55Z</dcterms:created>
  <dcterms:modified xsi:type="dcterms:W3CDTF">2025-04-11T12:21:42Z</dcterms:modified>
  <cp:category/>
</cp:coreProperties>
</file>