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 Type="http://schemas.openxmlformats.org/officeDocument/2006/relationships/customXml" Target="../customXml/item2.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 Type="http://schemas.openxmlformats.org/officeDocument/2006/relationships/customXml" Target="../customXml/item3.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 Type="http://schemas.openxmlformats.org/officeDocument/2006/relationships/customXml" Target="../customXml/item4.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 Type="http://schemas.openxmlformats.org/officeDocument/2006/relationships/slideLayout" Target="../slideLayouts/slideLayout2.xml"/><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 Type="http://schemas.openxmlformats.org/officeDocument/2006/relationships/slideLayout" Target="../slideLayouts/slideLayout19.xml"/><Relationship Id="rId20" Type="http://schemas.openxmlformats.org/officeDocument/2006/relationships/image" Target="../media/image3.png"/><Relationship Id="rId21" Type="http://schemas.openxmlformats.org/officeDocument/2006/relationships/image" Target="../media/image4.png"/><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2.5.0-rc.1, 07-02-2022</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testomgevingen, test op functionele en niet-functionele eigenschappen en oplevert.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projectleider is verantwoordelijk voor het planmatig aanpakken van de technische schuld en zorgt dat het team regelmatig en voldoende tijd heeft om technische schuld te voorkomen en op te lossen. Het team is verantwoordelijk voor het zoveel mogelijk voorkomen van technische schuld en voor het identificeren van technische schuld die toch optreedt.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opdrachtgever en belanghebbenden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opdrachtgever, de beoogde beheerpartij en andere belanghebbenden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zorgt ervoor dat bij nieuwe projecten wordt gestart met ten minste twee projectleden die bekend zijn met de Kwaliteitsaanpak.</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vertegenwoordigd voor de opdrachtgever. Behalve de software levert het project iedere iteratie telkens ook alle andere producten bijgewerkt op. Elke iteratie worden verwachtingen en werkelijke resultaten vergeleken en de werkwijze aangescherpt op basis van inzichten en bevindingen.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M06: Het project meet kwaliteitsnormen geautomatiseerd en frequent</a:t>
            </a:r>
          </a:p>
        </p:txBody>
      </p:sp>
      <p:sp>
        <p:nvSpPr>
          <p:cNvPr id="3" name="TextBox 2"/>
          <p:cNvSpPr txBox="1"/>
          <p:nvPr/>
        </p:nvSpPr>
        <p:spPr>
          <a:xfrm>
            <a:off x="640080" y="1463040"/>
            <a:ext cx="10972800" cy="5486400"/>
          </a:xfrm>
          <a:prstGeom prst="rect">
            <a:avLst/>
          </a:prstGeom>
          <a:noFill/>
        </p:spPr>
        <p:txBody>
          <a:bodyPr wrap="square">
            <a:spAutoFit/>
          </a:bodyPr>
          <a:lstStyle/>
          <a:p>
            <a:r>
              <a:t>Het voldoen aan de kwaliteitsnormen die geautomatiseerd gemeten kunnen worden, wordt frequent en minimaal één keer per dag gemeten.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Opdrachtgevers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realiserende 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voor de volgende taken verplicht: 1) agile werken, 2) inrichten en uitvoeren van een continuous delivery pipeline, 3) monitoren van de kwaliteit van broncode, 4) versiebeheer van op te leveren producten, 5) release van software, 6) maken van testrapportages, 7) maken van kwaliteitsrapportages, 8) controleren van de configuratie op aanwezigheid bekende kwetsbaarheden, 9) controleren van door de applicatie gebruikte versies van externe software op aanwezigheid bekende kwetsbaarheden, 10) controleren van de software op aanwezigheid van kwetsbare constructies en 11) testen op toegankelijkheid van de applicatie.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M09: Het project implementeert nieuwe versies van de Kwaliteitsaanpak binnen de gestelde termijn</a:t>
            </a:r>
          </a:p>
        </p:txBody>
      </p:sp>
      <p:sp>
        <p:nvSpPr>
          <p:cNvPr id="3" name="TextBox 2"/>
          <p:cNvSpPr txBox="1"/>
          <p:nvPr/>
        </p:nvSpPr>
        <p:spPr>
          <a:xfrm>
            <a:off x="640080" y="1463040"/>
            <a:ext cx="10972800" cy="5486400"/>
          </a:xfrm>
          <a:prstGeom prst="rect">
            <a:avLst/>
          </a:prstGeom>
          <a:noFill/>
        </p:spPr>
        <p:txBody>
          <a:bodyPr wrap="square">
            <a:spAutoFit/>
          </a:bodyPr>
          <a:lstStyle/>
          <a:p>
            <a:r>
              <a:t>Projecten implementeren nieuwe versies van Kwaliteitsaanpak en kwaliteitsnormen binnen de door ICTU gestelde termijn. De projectleider is verantwoordelijk voor de implementatie.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ten aanzien van de Kwaliteitsaanpak.</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vormen het startpunt van deze risicolog. Risico's die tijdens de voorfase worden geïdentificeerd, bijvoorbeeld bij de productrisicoanalyse, worden toegevoegd aan de risicolog. Tijdens de voorfase en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werkstations van de projectmedewerkers verwijderd te worden.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zorgt dat een project verantwoord kan starten</a:t>
            </a:r>
          </a:p>
        </p:txBody>
      </p:sp>
      <p:sp>
        <p:nvSpPr>
          <p:cNvPr id="3" name="TextBox 2"/>
          <p:cNvSpPr txBox="1"/>
          <p:nvPr/>
        </p:nvSpPr>
        <p:spPr>
          <a:xfrm>
            <a:off x="640080" y="1463040"/>
            <a:ext cx="10972800" cy="5486400"/>
          </a:xfrm>
          <a:prstGeom prst="rect">
            <a:avLst/>
          </a:prstGeom>
          <a:noFill/>
        </p:spPr>
        <p:txBody>
          <a:bodyPr wrap="square">
            <a:spAutoFit/>
          </a:bodyPr>
          <a:lstStyle/>
          <a:p>
            <a:r>
              <a:t>Voordat een softwareontwikkelproject, dat conform de Kwaliteitsaanpak gaat werken, start, toetst ICTU of het project gebaseerd is op een adequaat projectvoorstel en of zij beschikt over de benodigde kennis, diensten en hulpmiddelen om het project te ondersteunen. Zo niet, dan voert de organisatie ofwel het project niet uit, ofwel past zij het projectvoorstel aan en/of organiseert zij de benodigde kennis, diensten en hulpmiddelen.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opdrachtgever zorgt dat het project bij de start van de voorfase inzicht heeft in de informatie die typisch wordt vastgelegd in een projectstartarchitectuur, business impact analysis en privacy impact assessment. Waar nodig werkt de opdrachtgever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zorgt dat het product continu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Producten voldoen zo snel mogelijk vanaf de start van een project aan de door het project en ICTU vastgestelde kwaliteitsnormen en blijven daar zo veel mogelijk aan voldoen.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uit NEN-ISO/IEC 25010. Projecten gebruiken NEN-ISO/IEC 25010 om te controleren of alle relevante kwaliteitseigenschappen van het op te leveren eindproduct worden meegenomen in de ontwikkeling en/of onderhoud van het product.</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